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media/image2.jpeg" ContentType="image/jpeg"/>
  <Override PartName="/ppt/theme/theme2.xml" ContentType="application/vnd.openxmlformats-officedocument.theme+xml"/>
  <Override PartName="/ppt/notesSlides/notesSlide1.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10160000" cy="7620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Gill Sans"/>
      </a:defRPr>
    </a:lvl1pPr>
    <a:lvl2pPr marL="0" marR="0" indent="2667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Gill Sans"/>
      </a:defRPr>
    </a:lvl2pPr>
    <a:lvl3pPr marL="0" marR="0" indent="5334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Gill Sans"/>
      </a:defRPr>
    </a:lvl3pPr>
    <a:lvl4pPr marL="0" marR="0" indent="8001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Gill Sans"/>
      </a:defRPr>
    </a:lvl4pPr>
    <a:lvl5pPr marL="0" marR="0" indent="10668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Gill Sans"/>
      </a:defRPr>
    </a:lvl5pPr>
    <a:lvl6pPr marL="0" marR="0" indent="13335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Gill Sans"/>
      </a:defRPr>
    </a:lvl6pPr>
    <a:lvl7pPr marL="0" marR="0" indent="16129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Gill Sans"/>
      </a:defRPr>
    </a:lvl7pPr>
    <a:lvl8pPr marL="0" marR="0" indent="18796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Gill Sans"/>
      </a:defRPr>
    </a:lvl8pPr>
    <a:lvl9pPr marL="0" marR="0" indent="21463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797A7C">
              <a:alpha val="30000"/>
            </a:srgbClr>
          </a:solidFill>
        </a:fill>
      </a:tcStyle>
    </a:band2H>
    <a:firstCol>
      <a:tcTxStyle b="def" i="def">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def" i="def">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def" i="def">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87CED4">
              <a:alpha val="20000"/>
            </a:srgbClr>
          </a:solidFill>
        </a:fill>
      </a:tcStyle>
    </a:band2H>
    <a:firstCol>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b="def" i="def"/>
      <a:tcStyle>
        <a:tcBdr/>
        <a:fill>
          <a:solidFill>
            <a:srgbClr val="5DC123">
              <a:alpha val="19000"/>
            </a:srgbClr>
          </a:solidFill>
        </a:fill>
      </a:tcStyle>
    </a:band2H>
    <a:firstCol>
      <a:tcTxStyle b="def" i="def">
        <a:font>
          <a:latin typeface="Helvetica Light"/>
          <a:ea typeface="Helvetica Light"/>
          <a:cs typeface="Helvetica Light"/>
        </a:font>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def" i="def">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797A7C">
              <a:alpha val="30000"/>
            </a:srgbClr>
          </a:solidFill>
        </a:fill>
      </a:tcStyle>
    </a:band2H>
    <a:firstCol>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def" i="def">
        <a:font>
          <a:latin typeface="Helvetica Light"/>
          <a:ea typeface="Helvetica Light"/>
          <a:cs typeface="Helvetica Light"/>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de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de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de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 styleId="{8F44A2F1-9E1F-4B54-A3A2-5F16C0AD49E2}" styleName="">
    <a:tblBg/>
    <a:wholeTb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b="def" i="def"/>
      <a:tcStyle>
        <a:tcBdr/>
        <a:fill>
          <a:solidFill>
            <a:srgbClr val="EFF1F3"/>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Col>
    <a:la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lastRow>
    <a:fir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Row>
  </a:tblStyle>
  <a:tblStyle styleId="{D51ADE6A-740E-44AE-83CC-AE7238B6C88D}" styleName="">
    <a:tblBg/>
    <a:wholeTb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1A610F"/>
          </a:solidFill>
        </a:fill>
      </a:tcStyle>
    </a:firstCol>
    <a:la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gradFill>
            <a:gsLst>
              <a:gs pos="0">
                <a:schemeClr val="accent1"/>
              </a:gs>
              <a:gs pos="100000">
                <a:schemeClr val="accent1">
                  <a:hueOff val="321132"/>
                  <a:satOff val="-12043"/>
                  <a:lumOff val="-7113"/>
                </a:schemeClr>
              </a:gs>
            </a:gsLst>
            <a:lin ang="5400000"/>
          </a:gradFill>
        </a:fill>
      </a:tcStyle>
    </a:lastRow>
    <a:fir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gradFill>
            <a:gsLst>
              <a:gs pos="0">
                <a:schemeClr val="accent1"/>
              </a:gs>
              <a:gs pos="100000">
                <a:schemeClr val="accent1">
                  <a:hueOff val="321132"/>
                  <a:satOff val="-12043"/>
                  <a:lumOff val="-7113"/>
                </a:schemeClr>
              </a:gs>
            </a:gsLst>
            <a:lin ang="5400000"/>
          </a:gra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30" name="Shape 330"/>
          <p:cNvSpPr/>
          <p:nvPr>
            <p:ph type="sldImg"/>
          </p:nvPr>
        </p:nvSpPr>
        <p:spPr>
          <a:xfrm>
            <a:off x="1143000" y="685800"/>
            <a:ext cx="4572000" cy="3429000"/>
          </a:xfrm>
          <a:prstGeom prst="rect">
            <a:avLst/>
          </a:prstGeom>
        </p:spPr>
        <p:txBody>
          <a:bodyPr/>
          <a:lstStyle/>
          <a:p>
            <a:pPr/>
          </a:p>
        </p:txBody>
      </p:sp>
      <p:sp>
        <p:nvSpPr>
          <p:cNvPr id="331" name="Shape 33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600">
        <a:latin typeface="Lucida Grande"/>
        <a:ea typeface="Lucida Grande"/>
        <a:cs typeface="Lucida Grande"/>
        <a:sym typeface="Lucida Grande"/>
      </a:defRPr>
    </a:lvl1pPr>
    <a:lvl2pPr indent="228600" defTabSz="457200" latinLnBrk="0">
      <a:defRPr sz="1600">
        <a:latin typeface="Lucida Grande"/>
        <a:ea typeface="Lucida Grande"/>
        <a:cs typeface="Lucida Grande"/>
        <a:sym typeface="Lucida Grande"/>
      </a:defRPr>
    </a:lvl2pPr>
    <a:lvl3pPr indent="457200" defTabSz="457200" latinLnBrk="0">
      <a:defRPr sz="1600">
        <a:latin typeface="Lucida Grande"/>
        <a:ea typeface="Lucida Grande"/>
        <a:cs typeface="Lucida Grande"/>
        <a:sym typeface="Lucida Grande"/>
      </a:defRPr>
    </a:lvl3pPr>
    <a:lvl4pPr indent="685800" defTabSz="457200" latinLnBrk="0">
      <a:defRPr sz="1600">
        <a:latin typeface="Lucida Grande"/>
        <a:ea typeface="Lucida Grande"/>
        <a:cs typeface="Lucida Grande"/>
        <a:sym typeface="Lucida Grande"/>
      </a:defRPr>
    </a:lvl4pPr>
    <a:lvl5pPr indent="914400" defTabSz="457200" latinLnBrk="0">
      <a:defRPr sz="1600">
        <a:latin typeface="Lucida Grande"/>
        <a:ea typeface="Lucida Grande"/>
        <a:cs typeface="Lucida Grande"/>
        <a:sym typeface="Lucida Grande"/>
      </a:defRPr>
    </a:lvl5pPr>
    <a:lvl6pPr indent="1143000" defTabSz="457200" latinLnBrk="0">
      <a:defRPr sz="1600">
        <a:latin typeface="Lucida Grande"/>
        <a:ea typeface="Lucida Grande"/>
        <a:cs typeface="Lucida Grande"/>
        <a:sym typeface="Lucida Grande"/>
      </a:defRPr>
    </a:lvl6pPr>
    <a:lvl7pPr indent="1371600" defTabSz="457200" latinLnBrk="0">
      <a:defRPr sz="1600">
        <a:latin typeface="Lucida Grande"/>
        <a:ea typeface="Lucida Grande"/>
        <a:cs typeface="Lucida Grande"/>
        <a:sym typeface="Lucida Grande"/>
      </a:defRPr>
    </a:lvl7pPr>
    <a:lvl8pPr indent="1600200" defTabSz="457200" latinLnBrk="0">
      <a:defRPr sz="1600">
        <a:latin typeface="Lucida Grande"/>
        <a:ea typeface="Lucida Grande"/>
        <a:cs typeface="Lucida Grande"/>
        <a:sym typeface="Lucida Grande"/>
      </a:defRPr>
    </a:lvl8pPr>
    <a:lvl9pPr indent="1828800" defTabSz="457200" latinLnBrk="0">
      <a:defRPr sz="1600">
        <a:latin typeface="Lucida Grande"/>
        <a:ea typeface="Lucida Grande"/>
        <a:cs typeface="Lucida Grande"/>
        <a:sym typeface="Lucida Grand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8" name="Shape 358"/>
          <p:cNvSpPr/>
          <p:nvPr>
            <p:ph type="sldImg"/>
          </p:nvPr>
        </p:nvSpPr>
        <p:spPr>
          <a:prstGeom prst="rect">
            <a:avLst/>
          </a:prstGeom>
        </p:spPr>
        <p:txBody>
          <a:bodyPr/>
          <a:lstStyle/>
          <a:p>
            <a:pPr/>
          </a:p>
        </p:txBody>
      </p:sp>
      <p:sp>
        <p:nvSpPr>
          <p:cNvPr id="359" name="Shape 359"/>
          <p:cNvSpPr/>
          <p:nvPr>
            <p:ph type="body" sz="quarter" idx="1"/>
          </p:nvPr>
        </p:nvSpPr>
        <p:spPr>
          <a:prstGeom prst="rect">
            <a:avLst/>
          </a:prstGeom>
        </p:spPr>
        <p:txBody>
          <a:bodyPr/>
          <a:lstStyle/>
          <a:p>
            <a:pPr/>
            <a:r>
              <a:t>ETHBAAL</a:t>
            </a:r>
          </a:p>
          <a:p>
            <a:pPr/>
          </a:p>
          <a:p>
            <a:pPr/>
            <a:r>
              <a:t>(avec Baal).</a:t>
            </a:r>
          </a:p>
          <a:p>
            <a:pPr/>
          </a:p>
          <a:p>
            <a:pPr/>
            <a:r>
              <a:t>Roi des Sidoniens et père de Jézabel, femme du roi Achab (I Rois 16:31). En donnant sa fille en mariage à Achab, Ethbaal contracta une alliance politique avec Lui. Ethbaal est de toute évidence l’Ithobal que Josèphe, citant l’historien Ménandre, présente comme le prêtre de la déesse Astarté (Aschtoreth). Ce prêtre avait accédé au trône en assassinant Phélète, descendant d’Hiram, ce roi de Tyr avec qui Salomon avait eu affaire à l’occasion de la construction du temple. Sur les soixante-huit années de sa vie, Ethbaal aurait, dit-​on régné trente-deux ans (Contre Apion, liv. I, chap. V, par. 8). Ménandre indique qu’Ethbaal fit construire Auzate, en Libye, ce qui illustre l’essor que connut le commerce à son époque. Ce même historien nous apprend qu’une année de sécheresse survint au cours du règne d’Ethbaal. — Histoire ancienne des Juifs, liv. VIII, chap. VII, par. 4.</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re et sous-titre">
    <p:spTree>
      <p:nvGrpSpPr>
        <p:cNvPr id="1" name=""/>
        <p:cNvGrpSpPr/>
        <p:nvPr/>
      </p:nvGrpSpPr>
      <p:grpSpPr>
        <a:xfrm>
          <a:off x="0" y="0"/>
          <a:ext cx="0" cy="0"/>
          <a:chOff x="0" y="0"/>
          <a:chExt cx="0" cy="0"/>
        </a:xfrm>
      </p:grpSpPr>
      <p:sp>
        <p:nvSpPr>
          <p:cNvPr id="11" name="Texte du titre"/>
          <p:cNvSpPr txBox="1"/>
          <p:nvPr>
            <p:ph type="title"/>
          </p:nvPr>
        </p:nvSpPr>
        <p:spPr>
          <a:xfrm>
            <a:off x="990600" y="1282700"/>
            <a:ext cx="8178800" cy="2578100"/>
          </a:xfrm>
          <a:prstGeom prst="rect">
            <a:avLst/>
          </a:prstGeom>
        </p:spPr>
        <p:txBody>
          <a:bodyPr anchor="b"/>
          <a:lstStyle/>
          <a:p>
            <a:pPr/>
            <a:r>
              <a:t>Texte du titre</a:t>
            </a:r>
          </a:p>
        </p:txBody>
      </p:sp>
      <p:sp>
        <p:nvSpPr>
          <p:cNvPr id="12" name="Texte niveau 1…"/>
          <p:cNvSpPr txBox="1"/>
          <p:nvPr>
            <p:ph type="body" sz="quarter" idx="1"/>
          </p:nvPr>
        </p:nvSpPr>
        <p:spPr>
          <a:xfrm>
            <a:off x="990600" y="3924300"/>
            <a:ext cx="8178800" cy="889000"/>
          </a:xfrm>
          <a:prstGeom prst="rect">
            <a:avLst/>
          </a:prstGeom>
        </p:spPr>
        <p:txBody>
          <a:bodyPr anchor="t"/>
          <a:lstStyle>
            <a:lvl1pPr marL="0" indent="0" algn="ctr">
              <a:spcBef>
                <a:spcPts val="0"/>
              </a:spcBef>
              <a:buSzTx/>
              <a:buNone/>
              <a:defRPr sz="2800"/>
            </a:lvl1pPr>
            <a:lvl2pPr marL="0" indent="0" algn="ctr">
              <a:spcBef>
                <a:spcPts val="0"/>
              </a:spcBef>
              <a:buSzTx/>
              <a:buNone/>
              <a:defRPr sz="2800"/>
            </a:lvl2pPr>
            <a:lvl3pPr marL="0" indent="0" algn="ctr">
              <a:spcBef>
                <a:spcPts val="0"/>
              </a:spcBef>
              <a:buSzTx/>
              <a:buNone/>
              <a:defRPr sz="2800"/>
            </a:lvl3pPr>
            <a:lvl4pPr marL="0" indent="0" algn="ctr">
              <a:spcBef>
                <a:spcPts val="0"/>
              </a:spcBef>
              <a:buSzTx/>
              <a:buNone/>
              <a:defRPr sz="2800"/>
            </a:lvl4pPr>
            <a:lvl5pPr marL="0" indent="0" algn="ctr">
              <a:spcBef>
                <a:spcPts val="0"/>
              </a:spcBef>
              <a:buSzTx/>
              <a:buNone/>
              <a:defRPr sz="2800"/>
            </a:lvl5pPr>
          </a:lstStyle>
          <a:p>
            <a:pPr/>
            <a:r>
              <a:t>Texte niveau 1</a:t>
            </a:r>
          </a:p>
          <a:p>
            <a:pPr lvl="1"/>
            <a:r>
              <a:t>Texte niveau 2</a:t>
            </a:r>
          </a:p>
          <a:p>
            <a:pPr lvl="2"/>
            <a:r>
              <a:t>Texte niveau 3</a:t>
            </a:r>
          </a:p>
          <a:p>
            <a:pPr lvl="3"/>
            <a:r>
              <a:t>Texte niveau 4</a:t>
            </a:r>
          </a:p>
          <a:p>
            <a:pPr lvl="4"/>
            <a:r>
              <a:t>Texte niveau 5</a:t>
            </a:r>
          </a:p>
        </p:txBody>
      </p:sp>
      <p:sp>
        <p:nvSpPr>
          <p:cNvPr id="1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e">
    <p:bg>
      <p:bgPr>
        <a:solidFill>
          <a:srgbClr val="000000"/>
        </a:solidFill>
      </p:bgPr>
    </p:bg>
    <p:spTree>
      <p:nvGrpSpPr>
        <p:cNvPr id="1" name=""/>
        <p:cNvGrpSpPr/>
        <p:nvPr/>
      </p:nvGrpSpPr>
      <p:grpSpPr>
        <a:xfrm>
          <a:off x="0" y="0"/>
          <a:ext cx="0" cy="0"/>
          <a:chOff x="0" y="0"/>
          <a:chExt cx="0" cy="0"/>
        </a:xfrm>
      </p:grpSpPr>
      <p:pic>
        <p:nvPicPr>
          <p:cNvPr id="86" name="gradient_photo-v-1.pdf" descr="gradient_photo-v-1.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87" name="Texte du titre"/>
          <p:cNvSpPr txBox="1"/>
          <p:nvPr>
            <p:ph type="title"/>
          </p:nvPr>
        </p:nvSpPr>
        <p:spPr>
          <a:xfrm>
            <a:off x="495300" y="1193800"/>
            <a:ext cx="4584700" cy="2578100"/>
          </a:xfrm>
          <a:prstGeom prst="rect">
            <a:avLst/>
          </a:prstGeom>
        </p:spPr>
        <p:txBody>
          <a:bodyPr anchor="b"/>
          <a:lstStyle>
            <a:lvl1pPr>
              <a:defRPr sz="5400"/>
            </a:lvl1pPr>
          </a:lstStyle>
          <a:p>
            <a:pPr/>
            <a:r>
              <a:t>Texte du titre</a:t>
            </a:r>
          </a:p>
        </p:txBody>
      </p:sp>
      <p:sp>
        <p:nvSpPr>
          <p:cNvPr id="88" name="Texte niveau 1…"/>
          <p:cNvSpPr txBox="1"/>
          <p:nvPr>
            <p:ph type="body" sz="quarter" idx="1"/>
          </p:nvPr>
        </p:nvSpPr>
        <p:spPr>
          <a:xfrm>
            <a:off x="495300" y="3835400"/>
            <a:ext cx="4584700" cy="2578100"/>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pPr/>
            <a:r>
              <a:t>Texte niveau 1</a:t>
            </a:r>
          </a:p>
          <a:p>
            <a:pPr lvl="1"/>
            <a:r>
              <a:t>Texte niveau 2</a:t>
            </a:r>
          </a:p>
          <a:p>
            <a:pPr lvl="2"/>
            <a:r>
              <a:t>Texte niveau 3</a:t>
            </a:r>
          </a:p>
          <a:p>
            <a:pPr lvl="3"/>
            <a:r>
              <a:t>Texte niveau 4</a:t>
            </a:r>
          </a:p>
          <a:p>
            <a:pPr lvl="4"/>
            <a:r>
              <a:t>Texte niveau 5</a:t>
            </a:r>
          </a:p>
        </p:txBody>
      </p:sp>
      <p:sp>
        <p:nvSpPr>
          <p:cNvPr id="8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Reflet vertical">
    <p:spTree>
      <p:nvGrpSpPr>
        <p:cNvPr id="1" name=""/>
        <p:cNvGrpSpPr/>
        <p:nvPr/>
      </p:nvGrpSpPr>
      <p:grpSpPr>
        <a:xfrm>
          <a:off x="0" y="0"/>
          <a:ext cx="0" cy="0"/>
          <a:chOff x="0" y="0"/>
          <a:chExt cx="0" cy="0"/>
        </a:xfrm>
      </p:grpSpPr>
      <p:sp>
        <p:nvSpPr>
          <p:cNvPr id="96" name="Texte du titre"/>
          <p:cNvSpPr txBox="1"/>
          <p:nvPr>
            <p:ph type="title"/>
          </p:nvPr>
        </p:nvSpPr>
        <p:spPr>
          <a:xfrm>
            <a:off x="495300" y="1193800"/>
            <a:ext cx="4584700" cy="2578100"/>
          </a:xfrm>
          <a:prstGeom prst="rect">
            <a:avLst/>
          </a:prstGeom>
        </p:spPr>
        <p:txBody>
          <a:bodyPr anchor="b"/>
          <a:lstStyle>
            <a:lvl1pPr>
              <a:defRPr sz="5400"/>
            </a:lvl1pPr>
          </a:lstStyle>
          <a:p>
            <a:pPr/>
            <a:r>
              <a:t>Texte du titre</a:t>
            </a:r>
          </a:p>
        </p:txBody>
      </p:sp>
      <p:sp>
        <p:nvSpPr>
          <p:cNvPr id="97" name="Texte niveau 1…"/>
          <p:cNvSpPr txBox="1"/>
          <p:nvPr>
            <p:ph type="body" sz="quarter" idx="1"/>
          </p:nvPr>
        </p:nvSpPr>
        <p:spPr>
          <a:xfrm>
            <a:off x="495300" y="3835400"/>
            <a:ext cx="4584700" cy="2578100"/>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pPr/>
            <a:r>
              <a:t>Texte niveau 1</a:t>
            </a:r>
          </a:p>
          <a:p>
            <a:pPr lvl="1"/>
            <a:r>
              <a:t>Texte niveau 2</a:t>
            </a:r>
          </a:p>
          <a:p>
            <a:pPr lvl="2"/>
            <a:r>
              <a:t>Texte niveau 3</a:t>
            </a:r>
          </a:p>
          <a:p>
            <a:pPr lvl="3"/>
            <a:r>
              <a:t>Texte niveau 4</a:t>
            </a:r>
          </a:p>
          <a:p>
            <a:pPr lvl="4"/>
            <a:r>
              <a:t>Texte niveau 5</a:t>
            </a:r>
          </a:p>
        </p:txBody>
      </p:sp>
      <p:sp>
        <p:nvSpPr>
          <p:cNvPr id="9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puces et photo">
    <p:bg>
      <p:bgPr>
        <a:solidFill>
          <a:srgbClr val="000000"/>
        </a:solidFill>
      </p:bgPr>
    </p:bg>
    <p:spTree>
      <p:nvGrpSpPr>
        <p:cNvPr id="1" name=""/>
        <p:cNvGrpSpPr/>
        <p:nvPr/>
      </p:nvGrpSpPr>
      <p:grpSpPr>
        <a:xfrm>
          <a:off x="0" y="0"/>
          <a:ext cx="0" cy="0"/>
          <a:chOff x="0" y="0"/>
          <a:chExt cx="0" cy="0"/>
        </a:xfrm>
      </p:grpSpPr>
      <p:pic>
        <p:nvPicPr>
          <p:cNvPr id="105" name="gradient_photo-bullets.pdf" descr="gradient_photo-bullets.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106" name="Texte du titre"/>
          <p:cNvSpPr txBox="1"/>
          <p:nvPr>
            <p:ph type="title"/>
          </p:nvPr>
        </p:nvSpPr>
        <p:spPr>
          <a:prstGeom prst="rect">
            <a:avLst/>
          </a:prstGeom>
        </p:spPr>
        <p:txBody>
          <a:bodyPr/>
          <a:lstStyle/>
          <a:p>
            <a:pPr/>
            <a:r>
              <a:t>Texte du titre</a:t>
            </a:r>
          </a:p>
        </p:txBody>
      </p:sp>
      <p:sp>
        <p:nvSpPr>
          <p:cNvPr id="107" name="Texte niveau 1…"/>
          <p:cNvSpPr txBox="1"/>
          <p:nvPr>
            <p:ph type="body" sz="half" idx="1"/>
          </p:nvPr>
        </p:nvSpPr>
        <p:spPr>
          <a:xfrm>
            <a:off x="990600" y="2159000"/>
            <a:ext cx="3937000" cy="4470400"/>
          </a:xfrm>
          <a:prstGeom prst="rect">
            <a:avLst/>
          </a:prstGeom>
        </p:spPr>
        <p:txBody>
          <a:bodyPr/>
          <a:lstStyle>
            <a:lvl1pPr marL="640422" indent="-386422">
              <a:spcBef>
                <a:spcPts val="3000"/>
              </a:spcBef>
              <a:defRPr sz="2400"/>
            </a:lvl1pPr>
            <a:lvl2pPr marL="983322" indent="-386422">
              <a:spcBef>
                <a:spcPts val="3000"/>
              </a:spcBef>
              <a:defRPr sz="2400"/>
            </a:lvl2pPr>
            <a:lvl3pPr marL="1326222" indent="-386422">
              <a:spcBef>
                <a:spcPts val="3000"/>
              </a:spcBef>
              <a:defRPr sz="2400"/>
            </a:lvl3pPr>
            <a:lvl4pPr marL="1681822" indent="-386422">
              <a:spcBef>
                <a:spcPts val="3000"/>
              </a:spcBef>
              <a:defRPr sz="2400"/>
            </a:lvl4pPr>
            <a:lvl5pPr marL="2024722" indent="-386422">
              <a:spcBef>
                <a:spcPts val="3000"/>
              </a:spcBef>
              <a:defRPr sz="2400"/>
            </a:lvl5pPr>
          </a:lstStyle>
          <a:p>
            <a:pPr/>
            <a:r>
              <a:t>Texte niveau 1</a:t>
            </a:r>
          </a:p>
          <a:p>
            <a:pPr lvl="1"/>
            <a:r>
              <a:t>Texte niveau 2</a:t>
            </a:r>
          </a:p>
          <a:p>
            <a:pPr lvl="2"/>
            <a:r>
              <a:t>Texte niveau 3</a:t>
            </a:r>
          </a:p>
          <a:p>
            <a:pPr lvl="3"/>
            <a:r>
              <a:t>Texte niveau 4</a:t>
            </a:r>
          </a:p>
          <a:p>
            <a:pPr lvl="4"/>
            <a:r>
              <a:t>Texte niveau 5</a:t>
            </a:r>
          </a:p>
        </p:txBody>
      </p:sp>
      <p:sp>
        <p:nvSpPr>
          <p:cNvPr id="10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 Gauche">
    <p:spTree>
      <p:nvGrpSpPr>
        <p:cNvPr id="1" name=""/>
        <p:cNvGrpSpPr/>
        <p:nvPr/>
      </p:nvGrpSpPr>
      <p:grpSpPr>
        <a:xfrm>
          <a:off x="0" y="0"/>
          <a:ext cx="0" cy="0"/>
          <a:chOff x="0" y="0"/>
          <a:chExt cx="0" cy="0"/>
        </a:xfrm>
      </p:grpSpPr>
      <p:sp>
        <p:nvSpPr>
          <p:cNvPr id="115" name="Texte du titre"/>
          <p:cNvSpPr txBox="1"/>
          <p:nvPr>
            <p:ph type="title"/>
          </p:nvPr>
        </p:nvSpPr>
        <p:spPr>
          <a:prstGeom prst="rect">
            <a:avLst/>
          </a:prstGeom>
        </p:spPr>
        <p:txBody>
          <a:bodyPr/>
          <a:lstStyle/>
          <a:p>
            <a:pPr/>
            <a:r>
              <a:t>Texte du titre</a:t>
            </a:r>
          </a:p>
        </p:txBody>
      </p:sp>
      <p:sp>
        <p:nvSpPr>
          <p:cNvPr id="116" name="Texte niveau 1…"/>
          <p:cNvSpPr txBox="1"/>
          <p:nvPr>
            <p:ph type="body" sz="half" idx="1"/>
          </p:nvPr>
        </p:nvSpPr>
        <p:spPr>
          <a:xfrm>
            <a:off x="990600" y="2159000"/>
            <a:ext cx="3937000" cy="4470400"/>
          </a:xfrm>
          <a:prstGeom prst="rect">
            <a:avLst/>
          </a:prstGeom>
        </p:spPr>
        <p:txBody>
          <a:bodyPr/>
          <a:lstStyle>
            <a:lvl1pPr marL="640422" indent="-386422">
              <a:spcBef>
                <a:spcPts val="3000"/>
              </a:spcBef>
              <a:defRPr sz="2400"/>
            </a:lvl1pPr>
            <a:lvl2pPr marL="983322" indent="-386422">
              <a:spcBef>
                <a:spcPts val="3000"/>
              </a:spcBef>
              <a:defRPr sz="2400"/>
            </a:lvl2pPr>
            <a:lvl3pPr marL="1326222" indent="-386422">
              <a:spcBef>
                <a:spcPts val="3000"/>
              </a:spcBef>
              <a:defRPr sz="2400"/>
            </a:lvl3pPr>
            <a:lvl4pPr marL="1681822" indent="-386422">
              <a:spcBef>
                <a:spcPts val="3000"/>
              </a:spcBef>
              <a:defRPr sz="2400"/>
            </a:lvl4pPr>
            <a:lvl5pPr marL="2024722" indent="-386422">
              <a:spcBef>
                <a:spcPts val="3000"/>
              </a:spcBef>
              <a:defRPr sz="2400"/>
            </a:lvl5pPr>
          </a:lstStyle>
          <a:p>
            <a:pPr/>
            <a:r>
              <a:t>Texte niveau 1</a:t>
            </a:r>
          </a:p>
          <a:p>
            <a:pPr lvl="1"/>
            <a:r>
              <a:t>Texte niveau 2</a:t>
            </a:r>
          </a:p>
          <a:p>
            <a:pPr lvl="2"/>
            <a:r>
              <a:t>Texte niveau 3</a:t>
            </a:r>
          </a:p>
          <a:p>
            <a:pPr lvl="3"/>
            <a:r>
              <a:t>Texte niveau 4</a:t>
            </a:r>
          </a:p>
          <a:p>
            <a:pPr lvl="4"/>
            <a:r>
              <a:t>Texte niveau 5</a:t>
            </a:r>
          </a:p>
        </p:txBody>
      </p:sp>
      <p:sp>
        <p:nvSpPr>
          <p:cNvPr id="117"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 Droite">
    <p:spTree>
      <p:nvGrpSpPr>
        <p:cNvPr id="1" name=""/>
        <p:cNvGrpSpPr/>
        <p:nvPr/>
      </p:nvGrpSpPr>
      <p:grpSpPr>
        <a:xfrm>
          <a:off x="0" y="0"/>
          <a:ext cx="0" cy="0"/>
          <a:chOff x="0" y="0"/>
          <a:chExt cx="0" cy="0"/>
        </a:xfrm>
      </p:grpSpPr>
      <p:sp>
        <p:nvSpPr>
          <p:cNvPr id="124" name="Texte du titre"/>
          <p:cNvSpPr txBox="1"/>
          <p:nvPr>
            <p:ph type="title"/>
          </p:nvPr>
        </p:nvSpPr>
        <p:spPr>
          <a:prstGeom prst="rect">
            <a:avLst/>
          </a:prstGeom>
        </p:spPr>
        <p:txBody>
          <a:bodyPr/>
          <a:lstStyle/>
          <a:p>
            <a:pPr/>
            <a:r>
              <a:t>Texte du titre</a:t>
            </a:r>
          </a:p>
        </p:txBody>
      </p:sp>
      <p:sp>
        <p:nvSpPr>
          <p:cNvPr id="125" name="Texte niveau 1…"/>
          <p:cNvSpPr txBox="1"/>
          <p:nvPr>
            <p:ph type="body" sz="quarter" idx="1"/>
          </p:nvPr>
        </p:nvSpPr>
        <p:spPr>
          <a:xfrm>
            <a:off x="6070600" y="2159000"/>
            <a:ext cx="3098800" cy="4470400"/>
          </a:xfrm>
          <a:prstGeom prst="rect">
            <a:avLst/>
          </a:prstGeom>
        </p:spPr>
        <p:txBody>
          <a:bodyPr/>
          <a:lstStyle>
            <a:lvl1pPr marL="640422" indent="-386422">
              <a:spcBef>
                <a:spcPts val="3000"/>
              </a:spcBef>
              <a:defRPr sz="2400"/>
            </a:lvl1pPr>
            <a:lvl2pPr marL="983322" indent="-386422">
              <a:spcBef>
                <a:spcPts val="3000"/>
              </a:spcBef>
              <a:defRPr sz="2400"/>
            </a:lvl2pPr>
            <a:lvl3pPr marL="1326222" indent="-386422">
              <a:spcBef>
                <a:spcPts val="3000"/>
              </a:spcBef>
              <a:defRPr sz="2400"/>
            </a:lvl3pPr>
            <a:lvl4pPr marL="1681822" indent="-386422">
              <a:spcBef>
                <a:spcPts val="3000"/>
              </a:spcBef>
              <a:defRPr sz="2400"/>
            </a:lvl4pPr>
            <a:lvl5pPr marL="2024722" indent="-386422">
              <a:spcBef>
                <a:spcPts val="3000"/>
              </a:spcBef>
              <a:defRPr sz="2400"/>
            </a:lvl5pPr>
          </a:lstStyle>
          <a:p>
            <a:pPr/>
            <a:r>
              <a:t>Texte niveau 1</a:t>
            </a:r>
          </a:p>
          <a:p>
            <a:pPr lvl="1"/>
            <a:r>
              <a:t>Texte niveau 2</a:t>
            </a:r>
          </a:p>
          <a:p>
            <a:pPr lvl="2"/>
            <a:r>
              <a:t>Texte niveau 3</a:t>
            </a:r>
          </a:p>
          <a:p>
            <a:pPr lvl="3"/>
            <a:r>
              <a:t>Texte niveau 4</a:t>
            </a:r>
          </a:p>
          <a:p>
            <a:pPr lvl="4"/>
            <a:r>
              <a:t>Texte niveau 5</a:t>
            </a:r>
          </a:p>
        </p:txBody>
      </p:sp>
      <p:sp>
        <p:nvSpPr>
          <p:cNvPr id="12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sous-titre">
    <p:spTree>
      <p:nvGrpSpPr>
        <p:cNvPr id="1" name=""/>
        <p:cNvGrpSpPr/>
        <p:nvPr/>
      </p:nvGrpSpPr>
      <p:grpSpPr>
        <a:xfrm>
          <a:off x="0" y="0"/>
          <a:ext cx="0" cy="0"/>
          <a:chOff x="0" y="0"/>
          <a:chExt cx="0" cy="0"/>
        </a:xfrm>
      </p:grpSpPr>
      <p:sp>
        <p:nvSpPr>
          <p:cNvPr id="133" name="Texte du titre"/>
          <p:cNvSpPr txBox="1"/>
          <p:nvPr>
            <p:ph type="title"/>
          </p:nvPr>
        </p:nvSpPr>
        <p:spPr>
          <a:xfrm>
            <a:off x="990600" y="1282700"/>
            <a:ext cx="8178800" cy="2578100"/>
          </a:xfrm>
          <a:prstGeom prst="rect">
            <a:avLst/>
          </a:prstGeom>
        </p:spPr>
        <p:txBody>
          <a:bodyPr anchor="b"/>
          <a:lstStyle/>
          <a:p>
            <a:pPr/>
            <a:r>
              <a:t>Texte du titre</a:t>
            </a:r>
          </a:p>
        </p:txBody>
      </p:sp>
      <p:sp>
        <p:nvSpPr>
          <p:cNvPr id="134" name="Texte niveau 1…"/>
          <p:cNvSpPr txBox="1"/>
          <p:nvPr>
            <p:ph type="body" sz="quarter" idx="1"/>
          </p:nvPr>
        </p:nvSpPr>
        <p:spPr>
          <a:xfrm>
            <a:off x="990600" y="3924300"/>
            <a:ext cx="8178800" cy="889000"/>
          </a:xfrm>
          <a:prstGeom prst="rect">
            <a:avLst/>
          </a:prstGeom>
        </p:spPr>
        <p:txBody>
          <a:bodyPr anchor="t"/>
          <a:lstStyle>
            <a:lvl1pPr marL="0" indent="0" algn="ctr">
              <a:spcBef>
                <a:spcPts val="0"/>
              </a:spcBef>
              <a:buSzTx/>
              <a:buNone/>
              <a:defRPr sz="2800"/>
            </a:lvl1pPr>
            <a:lvl2pPr marL="0" indent="0" algn="ctr">
              <a:spcBef>
                <a:spcPts val="0"/>
              </a:spcBef>
              <a:buSzTx/>
              <a:buNone/>
              <a:defRPr sz="2800"/>
            </a:lvl2pPr>
            <a:lvl3pPr marL="0" indent="0" algn="ctr">
              <a:spcBef>
                <a:spcPts val="0"/>
              </a:spcBef>
              <a:buSzTx/>
              <a:buNone/>
              <a:defRPr sz="2800"/>
            </a:lvl3pPr>
            <a:lvl4pPr marL="0" indent="0" algn="ctr">
              <a:spcBef>
                <a:spcPts val="0"/>
              </a:spcBef>
              <a:buSzTx/>
              <a:buNone/>
              <a:defRPr sz="2800"/>
            </a:lvl4pPr>
            <a:lvl5pPr marL="0" indent="0" algn="ctr">
              <a:spcBef>
                <a:spcPts val="0"/>
              </a:spcBef>
              <a:buSzTx/>
              <a:buNone/>
              <a:defRPr sz="2800"/>
            </a:lvl5pPr>
          </a:lstStyle>
          <a:p>
            <a:pPr/>
            <a:r>
              <a:t>Texte niveau 1</a:t>
            </a:r>
          </a:p>
          <a:p>
            <a:pPr lvl="1"/>
            <a:r>
              <a:t>Texte niveau 2</a:t>
            </a:r>
          </a:p>
          <a:p>
            <a:pPr lvl="2"/>
            <a:r>
              <a:t>Texte niveau 3</a:t>
            </a:r>
          </a:p>
          <a:p>
            <a:pPr lvl="3"/>
            <a:r>
              <a:t>Texte niveau 4</a:t>
            </a:r>
          </a:p>
          <a:p>
            <a:pPr lvl="4"/>
            <a:r>
              <a:t>Texte niveau 5</a:t>
            </a:r>
          </a:p>
        </p:txBody>
      </p:sp>
      <p:sp>
        <p:nvSpPr>
          <p:cNvPr id="13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spTree>
      <p:nvGrpSpPr>
        <p:cNvPr id="1" name=""/>
        <p:cNvGrpSpPr/>
        <p:nvPr/>
      </p:nvGrpSpPr>
      <p:grpSpPr>
        <a:xfrm>
          <a:off x="0" y="0"/>
          <a:ext cx="0" cy="0"/>
          <a:chOff x="0" y="0"/>
          <a:chExt cx="0" cy="0"/>
        </a:xfrm>
      </p:grpSpPr>
      <p:sp>
        <p:nvSpPr>
          <p:cNvPr id="142" name="Texte du titre"/>
          <p:cNvSpPr txBox="1"/>
          <p:nvPr>
            <p:ph type="title"/>
          </p:nvPr>
        </p:nvSpPr>
        <p:spPr>
          <a:prstGeom prst="rect">
            <a:avLst/>
          </a:prstGeom>
        </p:spPr>
        <p:txBody>
          <a:bodyPr/>
          <a:lstStyle/>
          <a:p>
            <a:pPr/>
            <a:r>
              <a:t>Texte du titre</a:t>
            </a:r>
          </a:p>
        </p:txBody>
      </p:sp>
      <p:sp>
        <p:nvSpPr>
          <p:cNvPr id="143" name="Texte niveau 1…"/>
          <p:cNvSpPr txBox="1"/>
          <p:nvPr>
            <p:ph type="body" idx="1"/>
          </p:nvPr>
        </p:nvSpPr>
        <p:spPr>
          <a:xfrm>
            <a:off x="990600" y="2159000"/>
            <a:ext cx="8178800" cy="4470400"/>
          </a:xfrm>
          <a:prstGeom prst="rect">
            <a:avLst/>
          </a:prstGeom>
        </p:spPr>
        <p:txBody>
          <a:bodyPr/>
          <a:lstStyle>
            <a:lvl1pPr>
              <a:spcBef>
                <a:spcPts val="1800"/>
              </a:spcBef>
            </a:lvl1pPr>
            <a:lvl2pPr>
              <a:spcBef>
                <a:spcPts val="1800"/>
              </a:spcBef>
            </a:lvl2pPr>
            <a:lvl3pPr>
              <a:spcBef>
                <a:spcPts val="1800"/>
              </a:spcBef>
            </a:lvl3pPr>
            <a:lvl4pPr>
              <a:spcBef>
                <a:spcPts val="1800"/>
              </a:spcBef>
            </a:lvl4pPr>
            <a:lvl5pPr>
              <a:spcBef>
                <a:spcPts val="1800"/>
              </a:spcBef>
            </a:lvl5pPr>
          </a:lstStyle>
          <a:p>
            <a:pPr/>
            <a:r>
              <a:t>Texte niveau 1</a:t>
            </a:r>
          </a:p>
          <a:p>
            <a:pPr lvl="1"/>
            <a:r>
              <a:t>Texte niveau 2</a:t>
            </a:r>
          </a:p>
          <a:p>
            <a:pPr lvl="2"/>
            <a:r>
              <a:t>Texte niveau 3</a:t>
            </a:r>
          </a:p>
          <a:p>
            <a:pPr lvl="3"/>
            <a:r>
              <a:t>Texte niveau 4</a:t>
            </a:r>
          </a:p>
          <a:p>
            <a:pPr lvl="4"/>
            <a:r>
              <a:t>Texte niveau 5</a:t>
            </a:r>
          </a:p>
        </p:txBody>
      </p:sp>
      <p:sp>
        <p:nvSpPr>
          <p:cNvPr id="14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sur 2 colonnes">
    <p:spTree>
      <p:nvGrpSpPr>
        <p:cNvPr id="1" name=""/>
        <p:cNvGrpSpPr/>
        <p:nvPr/>
      </p:nvGrpSpPr>
      <p:grpSpPr>
        <a:xfrm>
          <a:off x="0" y="0"/>
          <a:ext cx="0" cy="0"/>
          <a:chOff x="0" y="0"/>
          <a:chExt cx="0" cy="0"/>
        </a:xfrm>
      </p:grpSpPr>
      <p:sp>
        <p:nvSpPr>
          <p:cNvPr id="151" name="Texte du titre"/>
          <p:cNvSpPr txBox="1"/>
          <p:nvPr>
            <p:ph type="title"/>
          </p:nvPr>
        </p:nvSpPr>
        <p:spPr>
          <a:prstGeom prst="rect">
            <a:avLst/>
          </a:prstGeom>
        </p:spPr>
        <p:txBody>
          <a:bodyPr/>
          <a:lstStyle/>
          <a:p>
            <a:pPr/>
            <a:r>
              <a:t>Texte du titre</a:t>
            </a:r>
          </a:p>
        </p:txBody>
      </p:sp>
      <p:sp>
        <p:nvSpPr>
          <p:cNvPr id="152" name="Texte niveau 1…"/>
          <p:cNvSpPr txBox="1"/>
          <p:nvPr>
            <p:ph type="body" idx="1"/>
          </p:nvPr>
        </p:nvSpPr>
        <p:spPr>
          <a:xfrm>
            <a:off x="990600" y="2159000"/>
            <a:ext cx="8178800" cy="4470400"/>
          </a:xfrm>
          <a:prstGeom prst="rect">
            <a:avLst/>
          </a:prstGeom>
        </p:spPr>
        <p:txBody>
          <a:bodyPr numCol="2" spcCol="408940" anchor="t"/>
          <a:lstStyle>
            <a:lvl1pPr marL="640422" indent="-386422">
              <a:spcBef>
                <a:spcPts val="3000"/>
              </a:spcBef>
              <a:defRPr sz="2400"/>
            </a:lvl1pPr>
            <a:lvl2pPr marL="983322" indent="-386422">
              <a:spcBef>
                <a:spcPts val="3000"/>
              </a:spcBef>
              <a:defRPr sz="2400"/>
            </a:lvl2pPr>
            <a:lvl3pPr marL="1326222" indent="-386422">
              <a:spcBef>
                <a:spcPts val="3000"/>
              </a:spcBef>
              <a:defRPr sz="2400"/>
            </a:lvl3pPr>
            <a:lvl4pPr marL="1681822" indent="-386422">
              <a:spcBef>
                <a:spcPts val="3000"/>
              </a:spcBef>
              <a:defRPr sz="2400"/>
            </a:lvl4pPr>
            <a:lvl5pPr marL="2024722" indent="-386422">
              <a:spcBef>
                <a:spcPts val="3000"/>
              </a:spcBef>
              <a:defRPr sz="2400"/>
            </a:lvl5pPr>
          </a:lstStyle>
          <a:p>
            <a:pPr/>
            <a:r>
              <a:t>Texte niveau 1</a:t>
            </a:r>
          </a:p>
          <a:p>
            <a:pPr lvl="1"/>
            <a:r>
              <a:t>Texte niveau 2</a:t>
            </a:r>
          </a:p>
          <a:p>
            <a:pPr lvl="2"/>
            <a:r>
              <a:t>Texte niveau 3</a:t>
            </a:r>
          </a:p>
          <a:p>
            <a:pPr lvl="3"/>
            <a:r>
              <a:t>Texte niveau 4</a:t>
            </a:r>
          </a:p>
          <a:p>
            <a:pPr lvl="4"/>
            <a:r>
              <a:t>Texte niveau 5</a:t>
            </a:r>
          </a:p>
        </p:txBody>
      </p:sp>
      <p:sp>
        <p:nvSpPr>
          <p:cNvPr id="15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ces">
    <p:spTree>
      <p:nvGrpSpPr>
        <p:cNvPr id="1" name=""/>
        <p:cNvGrpSpPr/>
        <p:nvPr/>
      </p:nvGrpSpPr>
      <p:grpSpPr>
        <a:xfrm>
          <a:off x="0" y="0"/>
          <a:ext cx="0" cy="0"/>
          <a:chOff x="0" y="0"/>
          <a:chExt cx="0" cy="0"/>
        </a:xfrm>
      </p:grpSpPr>
      <p:sp>
        <p:nvSpPr>
          <p:cNvPr id="160" name="Texte niveau 1…"/>
          <p:cNvSpPr txBox="1"/>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16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erge">
    <p:spTree>
      <p:nvGrpSpPr>
        <p:cNvPr id="1" name=""/>
        <p:cNvGrpSpPr/>
        <p:nvPr/>
      </p:nvGrpSpPr>
      <p:grpSpPr>
        <a:xfrm>
          <a:off x="0" y="0"/>
          <a:ext cx="0" cy="0"/>
          <a:chOff x="0" y="0"/>
          <a:chExt cx="0" cy="0"/>
        </a:xfrm>
      </p:grpSpPr>
      <p:sp>
        <p:nvSpPr>
          <p:cNvPr id="16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spTree>
      <p:nvGrpSpPr>
        <p:cNvPr id="1" name=""/>
        <p:cNvGrpSpPr/>
        <p:nvPr/>
      </p:nvGrpSpPr>
      <p:grpSpPr>
        <a:xfrm>
          <a:off x="0" y="0"/>
          <a:ext cx="0" cy="0"/>
          <a:chOff x="0" y="0"/>
          <a:chExt cx="0" cy="0"/>
        </a:xfrm>
      </p:grpSpPr>
      <p:sp>
        <p:nvSpPr>
          <p:cNvPr id="20" name="Texte du titre"/>
          <p:cNvSpPr txBox="1"/>
          <p:nvPr>
            <p:ph type="title"/>
          </p:nvPr>
        </p:nvSpPr>
        <p:spPr>
          <a:prstGeom prst="rect">
            <a:avLst/>
          </a:prstGeom>
        </p:spPr>
        <p:txBody>
          <a:bodyPr/>
          <a:lstStyle/>
          <a:p>
            <a:pPr/>
            <a:r>
              <a:t>Texte du titre</a:t>
            </a:r>
          </a:p>
        </p:txBody>
      </p:sp>
      <p:sp>
        <p:nvSpPr>
          <p:cNvPr id="21" name="Texte niveau 1…"/>
          <p:cNvSpPr txBox="1"/>
          <p:nvPr>
            <p:ph type="body" idx="1"/>
          </p:nvPr>
        </p:nvSpPr>
        <p:spPr>
          <a:xfrm>
            <a:off x="990600" y="2159000"/>
            <a:ext cx="8178800" cy="4470400"/>
          </a:xfrm>
          <a:prstGeom prst="rect">
            <a:avLst/>
          </a:prstGeom>
        </p:spPr>
        <p:txBody>
          <a:bodyPr/>
          <a:lstStyle>
            <a:lvl1pPr>
              <a:spcBef>
                <a:spcPts val="1800"/>
              </a:spcBef>
            </a:lvl1pPr>
            <a:lvl2pPr>
              <a:spcBef>
                <a:spcPts val="1800"/>
              </a:spcBef>
            </a:lvl2pPr>
            <a:lvl3pPr>
              <a:spcBef>
                <a:spcPts val="1800"/>
              </a:spcBef>
            </a:lvl3pPr>
            <a:lvl4pPr>
              <a:spcBef>
                <a:spcPts val="1800"/>
              </a:spcBef>
            </a:lvl4pPr>
            <a:lvl5pPr>
              <a:spcBef>
                <a:spcPts val="1800"/>
              </a:spcBef>
            </a:lvl5pPr>
          </a:lstStyle>
          <a:p>
            <a:pPr/>
            <a:r>
              <a:t>Texte niveau 1</a:t>
            </a:r>
          </a:p>
          <a:p>
            <a:pPr lvl="1"/>
            <a:r>
              <a:t>Texte niveau 2</a:t>
            </a:r>
          </a:p>
          <a:p>
            <a:pPr lvl="2"/>
            <a:r>
              <a:t>Texte niveau 3</a:t>
            </a:r>
          </a:p>
          <a:p>
            <a:pPr lvl="3"/>
            <a:r>
              <a:t>Texte niveau 4</a:t>
            </a:r>
          </a:p>
          <a:p>
            <a:pPr lvl="4"/>
            <a:r>
              <a:t>Texte niveau 5</a:t>
            </a:r>
          </a:p>
        </p:txBody>
      </p:sp>
      <p:sp>
        <p:nvSpPr>
          <p:cNvPr id="2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Haut">
    <p:spTree>
      <p:nvGrpSpPr>
        <p:cNvPr id="1" name=""/>
        <p:cNvGrpSpPr/>
        <p:nvPr/>
      </p:nvGrpSpPr>
      <p:grpSpPr>
        <a:xfrm>
          <a:off x="0" y="0"/>
          <a:ext cx="0" cy="0"/>
          <a:chOff x="0" y="0"/>
          <a:chExt cx="0" cy="0"/>
        </a:xfrm>
      </p:grpSpPr>
      <p:sp>
        <p:nvSpPr>
          <p:cNvPr id="175" name="Texte du titre"/>
          <p:cNvSpPr txBox="1"/>
          <p:nvPr>
            <p:ph type="title"/>
          </p:nvPr>
        </p:nvSpPr>
        <p:spPr>
          <a:prstGeom prst="rect">
            <a:avLst/>
          </a:prstGeom>
        </p:spPr>
        <p:txBody>
          <a:bodyPr/>
          <a:lstStyle/>
          <a:p>
            <a:pPr/>
            <a:r>
              <a:t>Texte du titre</a:t>
            </a:r>
          </a:p>
        </p:txBody>
      </p:sp>
      <p:sp>
        <p:nvSpPr>
          <p:cNvPr id="17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Centré">
    <p:spTree>
      <p:nvGrpSpPr>
        <p:cNvPr id="1" name=""/>
        <p:cNvGrpSpPr/>
        <p:nvPr/>
      </p:nvGrpSpPr>
      <p:grpSpPr>
        <a:xfrm>
          <a:off x="0" y="0"/>
          <a:ext cx="0" cy="0"/>
          <a:chOff x="0" y="0"/>
          <a:chExt cx="0" cy="0"/>
        </a:xfrm>
      </p:grpSpPr>
      <p:sp>
        <p:nvSpPr>
          <p:cNvPr id="183" name="Texte du titre"/>
          <p:cNvSpPr txBox="1"/>
          <p:nvPr>
            <p:ph type="title"/>
          </p:nvPr>
        </p:nvSpPr>
        <p:spPr>
          <a:xfrm>
            <a:off x="990600" y="2324100"/>
            <a:ext cx="8178800" cy="2971800"/>
          </a:xfrm>
          <a:prstGeom prst="rect">
            <a:avLst/>
          </a:prstGeom>
        </p:spPr>
        <p:txBody>
          <a:bodyPr/>
          <a:lstStyle/>
          <a:p>
            <a:pPr/>
            <a:r>
              <a:t>Texte du titre</a:t>
            </a:r>
          </a:p>
        </p:txBody>
      </p:sp>
      <p:sp>
        <p:nvSpPr>
          <p:cNvPr id="18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e">
    <p:spTree>
      <p:nvGrpSpPr>
        <p:cNvPr id="1" name=""/>
        <p:cNvGrpSpPr/>
        <p:nvPr/>
      </p:nvGrpSpPr>
      <p:grpSpPr>
        <a:xfrm>
          <a:off x="0" y="0"/>
          <a:ext cx="0" cy="0"/>
          <a:chOff x="0" y="0"/>
          <a:chExt cx="0" cy="0"/>
        </a:xfrm>
      </p:grpSpPr>
      <p:sp>
        <p:nvSpPr>
          <p:cNvPr id="191" name="Image"/>
          <p:cNvSpPr/>
          <p:nvPr>
            <p:ph type="pic" sz="half" idx="21"/>
          </p:nvPr>
        </p:nvSpPr>
        <p:spPr>
          <a:xfrm>
            <a:off x="2171700" y="1536700"/>
            <a:ext cx="5825542" cy="3886200"/>
          </a:xfrm>
          <a:prstGeom prst="rect">
            <a:avLst/>
          </a:prstGeom>
          <a:ln w="25400">
            <a:solidFill>
              <a:srgbClr val="FFFFFF"/>
            </a:solidFill>
          </a:ln>
        </p:spPr>
        <p:txBody>
          <a:bodyPr lIns="91439" tIns="45719" rIns="91439" bIns="45719" anchor="t"/>
          <a:lstStyle/>
          <a:p>
            <a:pPr/>
          </a:p>
        </p:txBody>
      </p:sp>
      <p:sp>
        <p:nvSpPr>
          <p:cNvPr id="192" name="Texte du titre"/>
          <p:cNvSpPr txBox="1"/>
          <p:nvPr>
            <p:ph type="title"/>
          </p:nvPr>
        </p:nvSpPr>
        <p:spPr>
          <a:xfrm>
            <a:off x="990600" y="5753100"/>
            <a:ext cx="8178800" cy="1333500"/>
          </a:xfrm>
          <a:prstGeom prst="rect">
            <a:avLst/>
          </a:prstGeom>
        </p:spPr>
        <p:txBody>
          <a:bodyPr/>
          <a:lstStyle/>
          <a:p>
            <a:pPr/>
            <a:r>
              <a:t>Texte du titre</a:t>
            </a:r>
          </a:p>
        </p:txBody>
      </p:sp>
      <p:sp>
        <p:nvSpPr>
          <p:cNvPr id="19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Reflet horizontal">
    <p:spTree>
      <p:nvGrpSpPr>
        <p:cNvPr id="1" name=""/>
        <p:cNvGrpSpPr/>
        <p:nvPr/>
      </p:nvGrpSpPr>
      <p:grpSpPr>
        <a:xfrm>
          <a:off x="0" y="0"/>
          <a:ext cx="0" cy="0"/>
          <a:chOff x="0" y="0"/>
          <a:chExt cx="0" cy="0"/>
        </a:xfrm>
      </p:grpSpPr>
      <p:sp>
        <p:nvSpPr>
          <p:cNvPr id="200" name="Image"/>
          <p:cNvSpPr/>
          <p:nvPr>
            <p:ph type="pic" sz="half" idx="21"/>
          </p:nvPr>
        </p:nvSpPr>
        <p:spPr>
          <a:xfrm>
            <a:off x="2171700" y="1536700"/>
            <a:ext cx="5825542" cy="3886200"/>
          </a:xfrm>
          <a:prstGeom prst="rect">
            <a:avLst/>
          </a:prstGeom>
          <a:ln w="25400">
            <a:solidFill>
              <a:srgbClr val="FFFFFF"/>
            </a:solidFill>
          </a:ln>
          <a:effectLst>
            <a:reflection blurRad="0" stA="50000" stPos="0" endA="0" endPos="40000" dist="0" dir="5400000" fadeDir="5400000" sx="100000" sy="-100000" kx="0" ky="0" algn="bl" rotWithShape="0"/>
          </a:effectLst>
        </p:spPr>
        <p:txBody>
          <a:bodyPr lIns="91439" tIns="45719" rIns="91439" bIns="45719" anchor="t"/>
          <a:lstStyle/>
          <a:p>
            <a:pPr/>
          </a:p>
        </p:txBody>
      </p:sp>
      <p:sp>
        <p:nvSpPr>
          <p:cNvPr id="201" name="Texte du titre"/>
          <p:cNvSpPr txBox="1"/>
          <p:nvPr>
            <p:ph type="title"/>
          </p:nvPr>
        </p:nvSpPr>
        <p:spPr>
          <a:xfrm>
            <a:off x="990600" y="5753100"/>
            <a:ext cx="8178800" cy="1333500"/>
          </a:xfrm>
          <a:prstGeom prst="rect">
            <a:avLst/>
          </a:prstGeom>
        </p:spPr>
        <p:txBody>
          <a:bodyPr/>
          <a:lstStyle/>
          <a:p>
            <a:pPr/>
            <a:r>
              <a:t>Texte du titre</a:t>
            </a:r>
          </a:p>
        </p:txBody>
      </p:sp>
      <p:sp>
        <p:nvSpPr>
          <p:cNvPr id="20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e">
    <p:spTree>
      <p:nvGrpSpPr>
        <p:cNvPr id="1" name=""/>
        <p:cNvGrpSpPr/>
        <p:nvPr/>
      </p:nvGrpSpPr>
      <p:grpSpPr>
        <a:xfrm>
          <a:off x="0" y="0"/>
          <a:ext cx="0" cy="0"/>
          <a:chOff x="0" y="0"/>
          <a:chExt cx="0" cy="0"/>
        </a:xfrm>
      </p:grpSpPr>
      <p:sp>
        <p:nvSpPr>
          <p:cNvPr id="209" name="Image"/>
          <p:cNvSpPr/>
          <p:nvPr>
            <p:ph type="pic" idx="21"/>
          </p:nvPr>
        </p:nvSpPr>
        <p:spPr>
          <a:xfrm>
            <a:off x="3708400" y="1460500"/>
            <a:ext cx="7043956" cy="4699000"/>
          </a:xfrm>
          <a:prstGeom prst="rect">
            <a:avLst/>
          </a:prstGeom>
          <a:ln w="25400">
            <a:solidFill>
              <a:srgbClr val="FFFFFF"/>
            </a:solidFill>
          </a:ln>
        </p:spPr>
        <p:txBody>
          <a:bodyPr lIns="91439" tIns="45719" rIns="91439" bIns="45719" anchor="t"/>
          <a:lstStyle/>
          <a:p>
            <a:pPr/>
          </a:p>
        </p:txBody>
      </p:sp>
      <p:sp>
        <p:nvSpPr>
          <p:cNvPr id="210" name="Texte du titre"/>
          <p:cNvSpPr txBox="1"/>
          <p:nvPr>
            <p:ph type="title"/>
          </p:nvPr>
        </p:nvSpPr>
        <p:spPr>
          <a:xfrm>
            <a:off x="495300" y="1193800"/>
            <a:ext cx="4584700" cy="2578100"/>
          </a:xfrm>
          <a:prstGeom prst="rect">
            <a:avLst/>
          </a:prstGeom>
        </p:spPr>
        <p:txBody>
          <a:bodyPr anchor="b"/>
          <a:lstStyle>
            <a:lvl1pPr>
              <a:defRPr sz="5400"/>
            </a:lvl1pPr>
          </a:lstStyle>
          <a:p>
            <a:pPr/>
            <a:r>
              <a:t>Texte du titre</a:t>
            </a:r>
          </a:p>
        </p:txBody>
      </p:sp>
      <p:sp>
        <p:nvSpPr>
          <p:cNvPr id="211" name="Texte niveau 1…"/>
          <p:cNvSpPr txBox="1"/>
          <p:nvPr>
            <p:ph type="body" sz="quarter" idx="1"/>
          </p:nvPr>
        </p:nvSpPr>
        <p:spPr>
          <a:xfrm>
            <a:off x="495300" y="3835400"/>
            <a:ext cx="4584700" cy="2578100"/>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pPr/>
            <a:r>
              <a:t>Texte niveau 1</a:t>
            </a:r>
          </a:p>
          <a:p>
            <a:pPr lvl="1"/>
            <a:r>
              <a:t>Texte niveau 2</a:t>
            </a:r>
          </a:p>
          <a:p>
            <a:pPr lvl="2"/>
            <a:r>
              <a:t>Texte niveau 3</a:t>
            </a:r>
          </a:p>
          <a:p>
            <a:pPr lvl="3"/>
            <a:r>
              <a:t>Texte niveau 4</a:t>
            </a:r>
          </a:p>
          <a:p>
            <a:pPr lvl="4"/>
            <a:r>
              <a:t>Texte niveau 5</a:t>
            </a:r>
          </a:p>
        </p:txBody>
      </p:sp>
      <p:sp>
        <p:nvSpPr>
          <p:cNvPr id="21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Reflet vertical">
    <p:spTree>
      <p:nvGrpSpPr>
        <p:cNvPr id="1" name=""/>
        <p:cNvGrpSpPr/>
        <p:nvPr/>
      </p:nvGrpSpPr>
      <p:grpSpPr>
        <a:xfrm>
          <a:off x="0" y="0"/>
          <a:ext cx="0" cy="0"/>
          <a:chOff x="0" y="0"/>
          <a:chExt cx="0" cy="0"/>
        </a:xfrm>
      </p:grpSpPr>
      <p:sp>
        <p:nvSpPr>
          <p:cNvPr id="219" name="Image"/>
          <p:cNvSpPr/>
          <p:nvPr>
            <p:ph type="pic" idx="21"/>
          </p:nvPr>
        </p:nvSpPr>
        <p:spPr>
          <a:xfrm>
            <a:off x="3708400" y="1460500"/>
            <a:ext cx="7043956" cy="4699000"/>
          </a:xfrm>
          <a:prstGeom prst="rect">
            <a:avLst/>
          </a:prstGeom>
          <a:ln w="25400">
            <a:solidFill>
              <a:srgbClr val="FFFFFF"/>
            </a:solidFill>
          </a:ln>
          <a:effectLst>
            <a:reflection blurRad="0" stA="50000" stPos="0" endA="0" endPos="40000" dist="0" dir="5400000" fadeDir="5400000" sx="100000" sy="-100000" kx="0" ky="0" algn="bl" rotWithShape="0"/>
          </a:effectLst>
        </p:spPr>
        <p:txBody>
          <a:bodyPr lIns="91439" tIns="45719" rIns="91439" bIns="45719" anchor="t"/>
          <a:lstStyle/>
          <a:p>
            <a:pPr/>
          </a:p>
        </p:txBody>
      </p:sp>
      <p:sp>
        <p:nvSpPr>
          <p:cNvPr id="220" name="Texte du titre"/>
          <p:cNvSpPr txBox="1"/>
          <p:nvPr>
            <p:ph type="title"/>
          </p:nvPr>
        </p:nvSpPr>
        <p:spPr>
          <a:xfrm>
            <a:off x="495300" y="1193800"/>
            <a:ext cx="4584700" cy="2578100"/>
          </a:xfrm>
          <a:prstGeom prst="rect">
            <a:avLst/>
          </a:prstGeom>
        </p:spPr>
        <p:txBody>
          <a:bodyPr anchor="b"/>
          <a:lstStyle>
            <a:lvl1pPr>
              <a:defRPr sz="5400"/>
            </a:lvl1pPr>
          </a:lstStyle>
          <a:p>
            <a:pPr/>
            <a:r>
              <a:t>Texte du titre</a:t>
            </a:r>
          </a:p>
        </p:txBody>
      </p:sp>
      <p:sp>
        <p:nvSpPr>
          <p:cNvPr id="221" name="Texte niveau 1…"/>
          <p:cNvSpPr txBox="1"/>
          <p:nvPr>
            <p:ph type="body" sz="quarter" idx="1"/>
          </p:nvPr>
        </p:nvSpPr>
        <p:spPr>
          <a:xfrm>
            <a:off x="495300" y="3835400"/>
            <a:ext cx="4584700" cy="2578100"/>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pPr/>
            <a:r>
              <a:t>Texte niveau 1</a:t>
            </a:r>
          </a:p>
          <a:p>
            <a:pPr lvl="1"/>
            <a:r>
              <a:t>Texte niveau 2</a:t>
            </a:r>
          </a:p>
          <a:p>
            <a:pPr lvl="2"/>
            <a:r>
              <a:t>Texte niveau 3</a:t>
            </a:r>
          </a:p>
          <a:p>
            <a:pPr lvl="3"/>
            <a:r>
              <a:t>Texte niveau 4</a:t>
            </a:r>
          </a:p>
          <a:p>
            <a:pPr lvl="4"/>
            <a:r>
              <a:t>Texte niveau 5</a:t>
            </a:r>
          </a:p>
        </p:txBody>
      </p:sp>
      <p:sp>
        <p:nvSpPr>
          <p:cNvPr id="22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puces et photo">
    <p:spTree>
      <p:nvGrpSpPr>
        <p:cNvPr id="1" name=""/>
        <p:cNvGrpSpPr/>
        <p:nvPr/>
      </p:nvGrpSpPr>
      <p:grpSpPr>
        <a:xfrm>
          <a:off x="0" y="0"/>
          <a:ext cx="0" cy="0"/>
          <a:chOff x="0" y="0"/>
          <a:chExt cx="0" cy="0"/>
        </a:xfrm>
      </p:grpSpPr>
      <p:sp>
        <p:nvSpPr>
          <p:cNvPr id="229" name="Image"/>
          <p:cNvSpPr/>
          <p:nvPr>
            <p:ph type="pic" sz="half" idx="21"/>
          </p:nvPr>
        </p:nvSpPr>
        <p:spPr>
          <a:xfrm>
            <a:off x="4152900" y="2298700"/>
            <a:ext cx="6263410" cy="4178300"/>
          </a:xfrm>
          <a:prstGeom prst="rect">
            <a:avLst/>
          </a:prstGeom>
          <a:ln w="25400">
            <a:solidFill>
              <a:srgbClr val="FFFFFF"/>
            </a:solidFill>
          </a:ln>
        </p:spPr>
        <p:txBody>
          <a:bodyPr lIns="91439" tIns="45719" rIns="91439" bIns="45719" anchor="t"/>
          <a:lstStyle/>
          <a:p>
            <a:pPr/>
          </a:p>
        </p:txBody>
      </p:sp>
      <p:sp>
        <p:nvSpPr>
          <p:cNvPr id="230" name="Texte du titre"/>
          <p:cNvSpPr txBox="1"/>
          <p:nvPr>
            <p:ph type="title"/>
          </p:nvPr>
        </p:nvSpPr>
        <p:spPr>
          <a:prstGeom prst="rect">
            <a:avLst/>
          </a:prstGeom>
        </p:spPr>
        <p:txBody>
          <a:bodyPr/>
          <a:lstStyle/>
          <a:p>
            <a:pPr/>
            <a:r>
              <a:t>Texte du titre</a:t>
            </a:r>
          </a:p>
        </p:txBody>
      </p:sp>
      <p:sp>
        <p:nvSpPr>
          <p:cNvPr id="231" name="Texte niveau 1…"/>
          <p:cNvSpPr txBox="1"/>
          <p:nvPr>
            <p:ph type="body" sz="half" idx="1"/>
          </p:nvPr>
        </p:nvSpPr>
        <p:spPr>
          <a:xfrm>
            <a:off x="990600" y="2159000"/>
            <a:ext cx="3937000" cy="4470400"/>
          </a:xfrm>
          <a:prstGeom prst="rect">
            <a:avLst/>
          </a:prstGeom>
        </p:spPr>
        <p:txBody>
          <a:bodyPr/>
          <a:lstStyle>
            <a:lvl1pPr marL="640422" indent="-386422">
              <a:spcBef>
                <a:spcPts val="3000"/>
              </a:spcBef>
              <a:defRPr sz="2400"/>
            </a:lvl1pPr>
            <a:lvl2pPr marL="983322" indent="-386422">
              <a:spcBef>
                <a:spcPts val="3000"/>
              </a:spcBef>
              <a:defRPr sz="2400"/>
            </a:lvl2pPr>
            <a:lvl3pPr marL="1326222" indent="-386422">
              <a:spcBef>
                <a:spcPts val="3000"/>
              </a:spcBef>
              <a:defRPr sz="2400"/>
            </a:lvl3pPr>
            <a:lvl4pPr marL="1681822" indent="-386422">
              <a:spcBef>
                <a:spcPts val="3000"/>
              </a:spcBef>
              <a:defRPr sz="2400"/>
            </a:lvl4pPr>
            <a:lvl5pPr marL="2024722" indent="-386422">
              <a:spcBef>
                <a:spcPts val="3000"/>
              </a:spcBef>
              <a:defRPr sz="2400"/>
            </a:lvl5pPr>
          </a:lstStyle>
          <a:p>
            <a:pPr/>
            <a:r>
              <a:t>Texte niveau 1</a:t>
            </a:r>
          </a:p>
          <a:p>
            <a:pPr lvl="1"/>
            <a:r>
              <a:t>Texte niveau 2</a:t>
            </a:r>
          </a:p>
          <a:p>
            <a:pPr lvl="2"/>
            <a:r>
              <a:t>Texte niveau 3</a:t>
            </a:r>
          </a:p>
          <a:p>
            <a:pPr lvl="3"/>
            <a:r>
              <a:t>Texte niveau 4</a:t>
            </a:r>
          </a:p>
          <a:p>
            <a:pPr lvl="4"/>
            <a:r>
              <a:t>Texte niveau 5</a:t>
            </a:r>
          </a:p>
        </p:txBody>
      </p:sp>
      <p:sp>
        <p:nvSpPr>
          <p:cNvPr id="23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 Gauche">
    <p:spTree>
      <p:nvGrpSpPr>
        <p:cNvPr id="1" name=""/>
        <p:cNvGrpSpPr/>
        <p:nvPr/>
      </p:nvGrpSpPr>
      <p:grpSpPr>
        <a:xfrm>
          <a:off x="0" y="0"/>
          <a:ext cx="0" cy="0"/>
          <a:chOff x="0" y="0"/>
          <a:chExt cx="0" cy="0"/>
        </a:xfrm>
      </p:grpSpPr>
      <p:sp>
        <p:nvSpPr>
          <p:cNvPr id="239" name="Texte du titre"/>
          <p:cNvSpPr txBox="1"/>
          <p:nvPr>
            <p:ph type="title"/>
          </p:nvPr>
        </p:nvSpPr>
        <p:spPr>
          <a:prstGeom prst="rect">
            <a:avLst/>
          </a:prstGeom>
        </p:spPr>
        <p:txBody>
          <a:bodyPr/>
          <a:lstStyle/>
          <a:p>
            <a:pPr/>
            <a:r>
              <a:t>Texte du titre</a:t>
            </a:r>
          </a:p>
        </p:txBody>
      </p:sp>
      <p:sp>
        <p:nvSpPr>
          <p:cNvPr id="240" name="Texte niveau 1…"/>
          <p:cNvSpPr txBox="1"/>
          <p:nvPr>
            <p:ph type="body" sz="half" idx="1"/>
          </p:nvPr>
        </p:nvSpPr>
        <p:spPr>
          <a:xfrm>
            <a:off x="990600" y="2159000"/>
            <a:ext cx="3937000" cy="4470400"/>
          </a:xfrm>
          <a:prstGeom prst="rect">
            <a:avLst/>
          </a:prstGeom>
        </p:spPr>
        <p:txBody>
          <a:bodyPr/>
          <a:lstStyle>
            <a:lvl1pPr marL="640422" indent="-386422">
              <a:spcBef>
                <a:spcPts val="3000"/>
              </a:spcBef>
              <a:defRPr sz="2400"/>
            </a:lvl1pPr>
            <a:lvl2pPr marL="983322" indent="-386422">
              <a:spcBef>
                <a:spcPts val="3000"/>
              </a:spcBef>
              <a:defRPr sz="2400"/>
            </a:lvl2pPr>
            <a:lvl3pPr marL="1326222" indent="-386422">
              <a:spcBef>
                <a:spcPts val="3000"/>
              </a:spcBef>
              <a:defRPr sz="2400"/>
            </a:lvl3pPr>
            <a:lvl4pPr marL="1681822" indent="-386422">
              <a:spcBef>
                <a:spcPts val="3000"/>
              </a:spcBef>
              <a:defRPr sz="2400"/>
            </a:lvl4pPr>
            <a:lvl5pPr marL="2024722" indent="-386422">
              <a:spcBef>
                <a:spcPts val="3000"/>
              </a:spcBef>
              <a:defRPr sz="2400"/>
            </a:lvl5pPr>
          </a:lstStyle>
          <a:p>
            <a:pPr/>
            <a:r>
              <a:t>Texte niveau 1</a:t>
            </a:r>
          </a:p>
          <a:p>
            <a:pPr lvl="1"/>
            <a:r>
              <a:t>Texte niveau 2</a:t>
            </a:r>
          </a:p>
          <a:p>
            <a:pPr lvl="2"/>
            <a:r>
              <a:t>Texte niveau 3</a:t>
            </a:r>
          </a:p>
          <a:p>
            <a:pPr lvl="3"/>
            <a:r>
              <a:t>Texte niveau 4</a:t>
            </a:r>
          </a:p>
          <a:p>
            <a:pPr lvl="4"/>
            <a:r>
              <a:t>Texte niveau 5</a:t>
            </a:r>
          </a:p>
        </p:txBody>
      </p:sp>
      <p:sp>
        <p:nvSpPr>
          <p:cNvPr id="24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 Droite">
    <p:spTree>
      <p:nvGrpSpPr>
        <p:cNvPr id="1" name=""/>
        <p:cNvGrpSpPr/>
        <p:nvPr/>
      </p:nvGrpSpPr>
      <p:grpSpPr>
        <a:xfrm>
          <a:off x="0" y="0"/>
          <a:ext cx="0" cy="0"/>
          <a:chOff x="0" y="0"/>
          <a:chExt cx="0" cy="0"/>
        </a:xfrm>
      </p:grpSpPr>
      <p:sp>
        <p:nvSpPr>
          <p:cNvPr id="248" name="Texte du titre"/>
          <p:cNvSpPr txBox="1"/>
          <p:nvPr>
            <p:ph type="title"/>
          </p:nvPr>
        </p:nvSpPr>
        <p:spPr>
          <a:prstGeom prst="rect">
            <a:avLst/>
          </a:prstGeom>
        </p:spPr>
        <p:txBody>
          <a:bodyPr/>
          <a:lstStyle/>
          <a:p>
            <a:pPr/>
            <a:r>
              <a:t>Texte du titre</a:t>
            </a:r>
          </a:p>
        </p:txBody>
      </p:sp>
      <p:sp>
        <p:nvSpPr>
          <p:cNvPr id="249" name="Texte niveau 1…"/>
          <p:cNvSpPr txBox="1"/>
          <p:nvPr>
            <p:ph type="body" sz="quarter" idx="1"/>
          </p:nvPr>
        </p:nvSpPr>
        <p:spPr>
          <a:xfrm>
            <a:off x="6070600" y="2159000"/>
            <a:ext cx="3098800" cy="4470400"/>
          </a:xfrm>
          <a:prstGeom prst="rect">
            <a:avLst/>
          </a:prstGeom>
        </p:spPr>
        <p:txBody>
          <a:bodyPr/>
          <a:lstStyle>
            <a:lvl1pPr marL="640422" indent="-386422">
              <a:spcBef>
                <a:spcPts val="3000"/>
              </a:spcBef>
              <a:defRPr sz="2400"/>
            </a:lvl1pPr>
            <a:lvl2pPr marL="983322" indent="-386422">
              <a:spcBef>
                <a:spcPts val="3000"/>
              </a:spcBef>
              <a:defRPr sz="2400"/>
            </a:lvl2pPr>
            <a:lvl3pPr marL="1326222" indent="-386422">
              <a:spcBef>
                <a:spcPts val="3000"/>
              </a:spcBef>
              <a:defRPr sz="2400"/>
            </a:lvl3pPr>
            <a:lvl4pPr marL="1681822" indent="-386422">
              <a:spcBef>
                <a:spcPts val="3000"/>
              </a:spcBef>
              <a:defRPr sz="2400"/>
            </a:lvl4pPr>
            <a:lvl5pPr marL="2024722" indent="-386422">
              <a:spcBef>
                <a:spcPts val="3000"/>
              </a:spcBef>
              <a:defRPr sz="2400"/>
            </a:lvl5pPr>
          </a:lstStyle>
          <a:p>
            <a:pPr/>
            <a:r>
              <a:t>Texte niveau 1</a:t>
            </a:r>
          </a:p>
          <a:p>
            <a:pPr lvl="1"/>
            <a:r>
              <a:t>Texte niveau 2</a:t>
            </a:r>
          </a:p>
          <a:p>
            <a:pPr lvl="2"/>
            <a:r>
              <a:t>Texte niveau 3</a:t>
            </a:r>
          </a:p>
          <a:p>
            <a:pPr lvl="3"/>
            <a:r>
              <a:t>Texte niveau 4</a:t>
            </a:r>
          </a:p>
          <a:p>
            <a:pPr lvl="4"/>
            <a:r>
              <a:t>Texte niveau 5</a:t>
            </a:r>
          </a:p>
        </p:txBody>
      </p:sp>
      <p:sp>
        <p:nvSpPr>
          <p:cNvPr id="25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contenu">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57" name="Rectangle"/>
          <p:cNvSpPr/>
          <p:nvPr/>
        </p:nvSpPr>
        <p:spPr>
          <a:xfrm>
            <a:off x="-1" y="-1"/>
            <a:ext cx="10160002" cy="7620001"/>
          </a:xfrm>
          <a:prstGeom prst="rect">
            <a:avLst/>
          </a:prstGeom>
          <a:gradFill>
            <a:gsLst>
              <a:gs pos="0">
                <a:srgbClr val="504652">
                  <a:alpha val="36000"/>
                </a:srgbClr>
              </a:gs>
              <a:gs pos="100000">
                <a:srgbClr val="242852">
                  <a:alpha val="10000"/>
                </a:srgbClr>
              </a:gs>
            </a:gsLst>
            <a:lin ang="5400000"/>
          </a:gradFill>
          <a:ln w="12700">
            <a:miter lim="400000"/>
          </a:ln>
        </p:spPr>
        <p:txBody>
          <a:bodyPr lIns="50800" tIns="50800" rIns="50800" bIns="50800" anchor="ctr"/>
          <a:lstStyle/>
          <a:p>
            <a:pPr defTabSz="1016000">
              <a:defRPr sz="2000">
                <a:latin typeface="Palatino Linotype"/>
                <a:ea typeface="Palatino Linotype"/>
                <a:cs typeface="Palatino Linotype"/>
                <a:sym typeface="Palatino Linotype"/>
              </a:defRPr>
            </a:pPr>
          </a:p>
        </p:txBody>
      </p:sp>
      <p:sp>
        <p:nvSpPr>
          <p:cNvPr id="258" name="Ovale"/>
          <p:cNvSpPr/>
          <p:nvPr/>
        </p:nvSpPr>
        <p:spPr>
          <a:xfrm rot="19724275">
            <a:off x="1525801" y="1153822"/>
            <a:ext cx="8045134" cy="6341099"/>
          </a:xfrm>
          <a:prstGeom prst="ellipse">
            <a:avLst/>
          </a:prstGeom>
          <a:gradFill>
            <a:gsLst>
              <a:gs pos="0">
                <a:srgbClr val="C4BCC6">
                  <a:alpha val="7000"/>
                </a:srgbClr>
              </a:gs>
              <a:gs pos="58000">
                <a:srgbClr val="242852">
                  <a:alpha val="0"/>
                </a:srgbClr>
              </a:gs>
            </a:gsLst>
            <a:path path="circle">
              <a:fillToRect l="37721" t="-19636" r="62278" b="119636"/>
            </a:path>
          </a:gradFill>
          <a:ln w="12700">
            <a:miter lim="400000"/>
          </a:ln>
        </p:spPr>
        <p:txBody>
          <a:bodyPr lIns="50800" tIns="50800" rIns="50800" bIns="50800" anchor="ctr"/>
          <a:lstStyle/>
          <a:p>
            <a:pPr defTabSz="1016000">
              <a:defRPr sz="2000">
                <a:latin typeface="Palatino Linotype"/>
                <a:ea typeface="Palatino Linotype"/>
                <a:cs typeface="Palatino Linotype"/>
                <a:sym typeface="Palatino Linotype"/>
              </a:defRPr>
            </a:pPr>
          </a:p>
        </p:txBody>
      </p:sp>
      <p:sp>
        <p:nvSpPr>
          <p:cNvPr id="259" name="Ovale"/>
          <p:cNvSpPr/>
          <p:nvPr/>
        </p:nvSpPr>
        <p:spPr>
          <a:xfrm rot="17656910">
            <a:off x="-304679" y="1295416"/>
            <a:ext cx="6153859" cy="4978290"/>
          </a:xfrm>
          <a:prstGeom prst="ellipse">
            <a:avLst/>
          </a:prstGeom>
          <a:gradFill>
            <a:gsLst>
              <a:gs pos="0">
                <a:srgbClr val="C4BCC6">
                  <a:alpha val="8000"/>
                </a:srgbClr>
              </a:gs>
              <a:gs pos="58000">
                <a:srgbClr val="242852">
                  <a:alpha val="0"/>
                </a:srgbClr>
              </a:gs>
            </a:gsLst>
            <a:path path="circle">
              <a:fillToRect l="37721" t="-19636" r="62278" b="119636"/>
            </a:path>
          </a:gradFill>
          <a:ln w="12700">
            <a:miter lim="400000"/>
          </a:ln>
        </p:spPr>
        <p:txBody>
          <a:bodyPr lIns="50800" tIns="50800" rIns="50800" bIns="50800" anchor="ctr"/>
          <a:lstStyle/>
          <a:p>
            <a:pPr defTabSz="1016000">
              <a:defRPr sz="2000">
                <a:latin typeface="Palatino Linotype"/>
                <a:ea typeface="Palatino Linotype"/>
                <a:cs typeface="Palatino Linotype"/>
                <a:sym typeface="Palatino Linotype"/>
              </a:defRPr>
            </a:pPr>
          </a:p>
        </p:txBody>
      </p:sp>
      <p:sp>
        <p:nvSpPr>
          <p:cNvPr id="260" name="Ovale"/>
          <p:cNvSpPr/>
          <p:nvPr/>
        </p:nvSpPr>
        <p:spPr>
          <a:xfrm rot="19724275">
            <a:off x="3642172" y="129837"/>
            <a:ext cx="7199292" cy="5283066"/>
          </a:xfrm>
          <a:prstGeom prst="ellipse">
            <a:avLst/>
          </a:prstGeom>
          <a:gradFill>
            <a:gsLst>
              <a:gs pos="0">
                <a:srgbClr val="C4BCC6">
                  <a:alpha val="8000"/>
                </a:srgbClr>
              </a:gs>
              <a:gs pos="58000">
                <a:srgbClr val="242852">
                  <a:alpha val="0"/>
                </a:srgbClr>
              </a:gs>
            </a:gsLst>
            <a:path path="circle">
              <a:fillToRect l="37721" t="-19636" r="62278" b="119636"/>
            </a:path>
          </a:gradFill>
          <a:ln w="12700">
            <a:miter lim="400000"/>
          </a:ln>
        </p:spPr>
        <p:txBody>
          <a:bodyPr lIns="50800" tIns="50800" rIns="50800" bIns="50800" anchor="ctr"/>
          <a:lstStyle/>
          <a:p>
            <a:pPr defTabSz="1016000">
              <a:defRPr sz="2000">
                <a:latin typeface="Palatino Linotype"/>
                <a:ea typeface="Palatino Linotype"/>
                <a:cs typeface="Palatino Linotype"/>
                <a:sym typeface="Palatino Linotype"/>
              </a:defRPr>
            </a:pPr>
          </a:p>
        </p:txBody>
      </p:sp>
      <p:sp>
        <p:nvSpPr>
          <p:cNvPr id="261" name="Texte niveau 1…"/>
          <p:cNvSpPr txBox="1"/>
          <p:nvPr>
            <p:ph type="body" sz="half" idx="1"/>
          </p:nvPr>
        </p:nvSpPr>
        <p:spPr>
          <a:xfrm>
            <a:off x="2370666" y="762000"/>
            <a:ext cx="6773335" cy="4064000"/>
          </a:xfrm>
          <a:prstGeom prst="rect">
            <a:avLst/>
          </a:prstGeom>
        </p:spPr>
        <p:txBody>
          <a:bodyPr lIns="50800" tIns="50800" rIns="50800" bIns="50800">
            <a:normAutofit fontScale="100000" lnSpcReduction="0"/>
          </a:bodyPr>
          <a:lstStyle>
            <a:lvl1pPr marL="286511" indent="-268223" defTabSz="1016000">
              <a:spcBef>
                <a:spcPts val="500"/>
              </a:spcBef>
              <a:buSzPct val="60000"/>
              <a:buFont typeface="Wingdings-Regular"/>
              <a:buChar char=""/>
              <a:defRPr sz="2200">
                <a:effectLst>
                  <a:outerShdw sx="100000" sy="100000" kx="0" ky="0" algn="b" rotWithShape="0" blurRad="38100" dist="38100" dir="2700000">
                    <a:srgbClr val="000000">
                      <a:alpha val="43137"/>
                    </a:srgbClr>
                  </a:outerShdw>
                </a:effectLst>
                <a:latin typeface="Palatino Linotype"/>
                <a:ea typeface="Palatino Linotype"/>
                <a:cs typeface="Palatino Linotype"/>
                <a:sym typeface="Palatino Linotype"/>
              </a:defRPr>
            </a:lvl1pPr>
            <a:lvl2pPr marL="680506" indent="-296458" defTabSz="1016000">
              <a:spcBef>
                <a:spcPts val="500"/>
              </a:spcBef>
              <a:buSzPct val="60000"/>
              <a:buFont typeface="Wingdings-Regular"/>
              <a:buChar char=""/>
              <a:defRPr sz="2200">
                <a:effectLst>
                  <a:outerShdw sx="100000" sy="100000" kx="0" ky="0" algn="b" rotWithShape="0" blurRad="38100" dist="38100" dir="2700000">
                    <a:srgbClr val="000000">
                      <a:alpha val="43137"/>
                    </a:srgbClr>
                  </a:outerShdw>
                </a:effectLst>
                <a:latin typeface="Palatino Linotype"/>
                <a:ea typeface="Palatino Linotype"/>
                <a:cs typeface="Palatino Linotype"/>
                <a:sym typeface="Palatino Linotype"/>
              </a:defRPr>
            </a:lvl2pPr>
            <a:lvl3pPr marL="1081143" indent="-331335" defTabSz="1016000">
              <a:spcBef>
                <a:spcPts val="500"/>
              </a:spcBef>
              <a:buSzPct val="60000"/>
              <a:buFont typeface="Wingdings-Regular"/>
              <a:buChar char=""/>
              <a:defRPr sz="2200">
                <a:effectLst>
                  <a:outerShdw sx="100000" sy="100000" kx="0" ky="0" algn="b" rotWithShape="0" blurRad="38100" dist="38100" dir="2700000">
                    <a:srgbClr val="000000">
                      <a:alpha val="43137"/>
                    </a:srgbClr>
                  </a:outerShdw>
                </a:effectLst>
                <a:latin typeface="Palatino Linotype"/>
                <a:ea typeface="Palatino Linotype"/>
                <a:cs typeface="Palatino Linotype"/>
                <a:sym typeface="Palatino Linotype"/>
              </a:defRPr>
            </a:lvl3pPr>
            <a:lvl4pPr marL="1467611" indent="-352044" defTabSz="1016000">
              <a:spcBef>
                <a:spcPts val="500"/>
              </a:spcBef>
              <a:buSzPct val="60000"/>
              <a:buFont typeface="Wingdings-Regular"/>
              <a:buChar char=""/>
              <a:defRPr sz="2200">
                <a:effectLst>
                  <a:outerShdw sx="100000" sy="100000" kx="0" ky="0" algn="b" rotWithShape="0" blurRad="38100" dist="38100" dir="2700000">
                    <a:srgbClr val="000000">
                      <a:alpha val="43137"/>
                    </a:srgbClr>
                  </a:outerShdw>
                </a:effectLst>
                <a:latin typeface="Palatino Linotype"/>
                <a:ea typeface="Palatino Linotype"/>
                <a:cs typeface="Palatino Linotype"/>
                <a:sym typeface="Palatino Linotype"/>
              </a:defRPr>
            </a:lvl4pPr>
            <a:lvl5pPr marL="1765401" indent="-375513" defTabSz="1016000">
              <a:spcBef>
                <a:spcPts val="500"/>
              </a:spcBef>
              <a:buSzPct val="60000"/>
              <a:buFont typeface="Wingdings-Regular"/>
              <a:buChar char=""/>
              <a:defRPr sz="2200">
                <a:effectLst>
                  <a:outerShdw sx="100000" sy="100000" kx="0" ky="0" algn="b" rotWithShape="0" blurRad="38100" dist="38100" dir="2700000">
                    <a:srgbClr val="000000">
                      <a:alpha val="43137"/>
                    </a:srgbClr>
                  </a:outerShdw>
                </a:effectLst>
                <a:latin typeface="Palatino Linotype"/>
                <a:ea typeface="Palatino Linotype"/>
                <a:cs typeface="Palatino Linotype"/>
                <a:sym typeface="Palatino Linotype"/>
              </a:defRPr>
            </a:lvl5pPr>
          </a:lstStyle>
          <a:p>
            <a:pPr/>
            <a:r>
              <a:t>Texte niveau 1</a:t>
            </a:r>
          </a:p>
          <a:p>
            <a:pPr lvl="1"/>
            <a:r>
              <a:t>Texte niveau 2</a:t>
            </a:r>
          </a:p>
          <a:p>
            <a:pPr lvl="2"/>
            <a:r>
              <a:t>Texte niveau 3</a:t>
            </a:r>
          </a:p>
          <a:p>
            <a:pPr lvl="3"/>
            <a:r>
              <a:t>Texte niveau 4</a:t>
            </a:r>
          </a:p>
          <a:p>
            <a:pPr lvl="4"/>
            <a:r>
              <a:t>Texte niveau 5</a:t>
            </a:r>
          </a:p>
        </p:txBody>
      </p:sp>
      <p:sp>
        <p:nvSpPr>
          <p:cNvPr id="262" name="Texte du titre"/>
          <p:cNvSpPr txBox="1"/>
          <p:nvPr>
            <p:ph type="title"/>
          </p:nvPr>
        </p:nvSpPr>
        <p:spPr>
          <a:xfrm>
            <a:off x="863599" y="5418666"/>
            <a:ext cx="8382002" cy="1016001"/>
          </a:xfrm>
          <a:prstGeom prst="rect">
            <a:avLst/>
          </a:prstGeom>
        </p:spPr>
        <p:txBody>
          <a:bodyPr lIns="50800" tIns="50800" rIns="50800" bIns="50800" anchor="b">
            <a:normAutofit fontScale="100000" lnSpcReduction="0"/>
          </a:bodyPr>
          <a:lstStyle>
            <a:lvl1pPr algn="l" defTabSz="1016000">
              <a:defRPr sz="5400">
                <a:effectLst>
                  <a:outerShdw sx="100000" sy="100000" kx="0" ky="0" algn="b" rotWithShape="0" blurRad="38100" dist="38100" dir="2700000">
                    <a:srgbClr val="000000">
                      <a:alpha val="43137"/>
                    </a:srgbClr>
                  </a:outerShdw>
                </a:effectLst>
                <a:latin typeface="Palatino Linotype"/>
                <a:ea typeface="Palatino Linotype"/>
                <a:cs typeface="Palatino Linotype"/>
                <a:sym typeface="Palatino Linotype"/>
              </a:defRPr>
            </a:lvl1pPr>
          </a:lstStyle>
          <a:p>
            <a:pPr/>
            <a:r>
              <a:t>Texte du titre</a:t>
            </a:r>
          </a:p>
        </p:txBody>
      </p:sp>
      <p:sp>
        <p:nvSpPr>
          <p:cNvPr id="263" name="Numéro de diapositive"/>
          <p:cNvSpPr txBox="1"/>
          <p:nvPr>
            <p:ph type="sldNum" sz="quarter" idx="2"/>
          </p:nvPr>
        </p:nvSpPr>
        <p:spPr>
          <a:xfrm>
            <a:off x="914399" y="6568157"/>
            <a:ext cx="236221" cy="261621"/>
          </a:xfrm>
          <a:prstGeom prst="rect">
            <a:avLst/>
          </a:prstGeom>
        </p:spPr>
        <p:txBody>
          <a:bodyPr lIns="10160" tIns="10160" rIns="10160" bIns="10160" anchor="b"/>
          <a:lstStyle>
            <a:lvl1pPr algn="l" defTabSz="1016000">
              <a:defRPr sz="1600">
                <a:solidFill>
                  <a:srgbClr val="FFFFFF">
                    <a:alpha val="60000"/>
                  </a:srgbClr>
                </a:solidFill>
                <a:latin typeface="Palatino Linotype"/>
                <a:ea typeface="Palatino Linotype"/>
                <a:cs typeface="Palatino Linotype"/>
                <a:sym typeface="Palatino Linotyp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 2 colonnes">
    <p:spTree>
      <p:nvGrpSpPr>
        <p:cNvPr id="1" name=""/>
        <p:cNvGrpSpPr/>
        <p:nvPr/>
      </p:nvGrpSpPr>
      <p:grpSpPr>
        <a:xfrm>
          <a:off x="0" y="0"/>
          <a:ext cx="0" cy="0"/>
          <a:chOff x="0" y="0"/>
          <a:chExt cx="0" cy="0"/>
        </a:xfrm>
      </p:grpSpPr>
      <p:sp>
        <p:nvSpPr>
          <p:cNvPr id="29" name="Texte du titre"/>
          <p:cNvSpPr txBox="1"/>
          <p:nvPr>
            <p:ph type="title"/>
          </p:nvPr>
        </p:nvSpPr>
        <p:spPr>
          <a:prstGeom prst="rect">
            <a:avLst/>
          </a:prstGeom>
        </p:spPr>
        <p:txBody>
          <a:bodyPr/>
          <a:lstStyle/>
          <a:p>
            <a:pPr/>
            <a:r>
              <a:t>Texte du titre</a:t>
            </a:r>
          </a:p>
        </p:txBody>
      </p:sp>
      <p:sp>
        <p:nvSpPr>
          <p:cNvPr id="30" name="Texte niveau 1…"/>
          <p:cNvSpPr txBox="1"/>
          <p:nvPr>
            <p:ph type="body" idx="1"/>
          </p:nvPr>
        </p:nvSpPr>
        <p:spPr>
          <a:xfrm>
            <a:off x="990600" y="2159000"/>
            <a:ext cx="8178800" cy="4470400"/>
          </a:xfrm>
          <a:prstGeom prst="rect">
            <a:avLst/>
          </a:prstGeom>
        </p:spPr>
        <p:txBody>
          <a:bodyPr numCol="2" spcCol="408940" anchor="t"/>
          <a:lstStyle>
            <a:lvl1pPr marL="640422" indent="-386422">
              <a:spcBef>
                <a:spcPts val="3000"/>
              </a:spcBef>
              <a:defRPr sz="2400"/>
            </a:lvl1pPr>
            <a:lvl2pPr marL="983322" indent="-386422">
              <a:spcBef>
                <a:spcPts val="3000"/>
              </a:spcBef>
              <a:defRPr sz="2400"/>
            </a:lvl2pPr>
            <a:lvl3pPr marL="1326222" indent="-386422">
              <a:spcBef>
                <a:spcPts val="3000"/>
              </a:spcBef>
              <a:defRPr sz="2400"/>
            </a:lvl3pPr>
            <a:lvl4pPr marL="1681822" indent="-386422">
              <a:spcBef>
                <a:spcPts val="3000"/>
              </a:spcBef>
              <a:defRPr sz="2400"/>
            </a:lvl4pPr>
            <a:lvl5pPr marL="2024722" indent="-386422">
              <a:spcBef>
                <a:spcPts val="3000"/>
              </a:spcBef>
              <a:defRPr sz="2400"/>
            </a:lvl5pPr>
          </a:lstStyle>
          <a:p>
            <a:pPr/>
            <a:r>
              <a:t>Texte niveau 1</a:t>
            </a:r>
          </a:p>
          <a:p>
            <a:pPr lvl="1"/>
            <a:r>
              <a:t>Texte niveau 2</a:t>
            </a:r>
          </a:p>
          <a:p>
            <a:pPr lvl="2"/>
            <a:r>
              <a:t>Texte niveau 3</a:t>
            </a:r>
          </a:p>
          <a:p>
            <a:pPr lvl="3"/>
            <a:r>
              <a:t>Texte niveau 4</a:t>
            </a:r>
          </a:p>
          <a:p>
            <a:pPr lvl="4"/>
            <a:r>
              <a:t>Texte niveau 5</a:t>
            </a:r>
          </a:p>
        </p:txBody>
      </p:sp>
      <p:sp>
        <p:nvSpPr>
          <p:cNvPr id="3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70" name="Texte du titre"/>
          <p:cNvSpPr txBox="1"/>
          <p:nvPr>
            <p:ph type="title"/>
          </p:nvPr>
        </p:nvSpPr>
        <p:spPr>
          <a:xfrm>
            <a:off x="744140" y="317500"/>
            <a:ext cx="8671720" cy="1656954"/>
          </a:xfrm>
          <a:prstGeom prst="rect">
            <a:avLst/>
          </a:prstGeom>
        </p:spPr>
        <p:txBody>
          <a:bodyPr lIns="39687" tIns="39687" rIns="39687" bIns="39687">
            <a:normAutofit fontScale="100000" lnSpcReduction="0"/>
          </a:bodyPr>
          <a:lstStyle>
            <a:lvl1pPr defTabSz="456406">
              <a:defRPr sz="6200">
                <a:latin typeface="Helvetica Light"/>
                <a:ea typeface="Helvetica Light"/>
                <a:cs typeface="Helvetica Light"/>
                <a:sym typeface="Helvetica Light"/>
              </a:defRPr>
            </a:lvl1pPr>
          </a:lstStyle>
          <a:p>
            <a:pPr/>
            <a:r>
              <a:t>Texte du titre</a:t>
            </a:r>
          </a:p>
        </p:txBody>
      </p:sp>
      <p:sp>
        <p:nvSpPr>
          <p:cNvPr id="271" name="Texte niveau 1…"/>
          <p:cNvSpPr txBox="1"/>
          <p:nvPr>
            <p:ph type="body" idx="1"/>
          </p:nvPr>
        </p:nvSpPr>
        <p:spPr>
          <a:xfrm>
            <a:off x="744140" y="2024062"/>
            <a:ext cx="8671720" cy="4911329"/>
          </a:xfrm>
          <a:prstGeom prst="rect">
            <a:avLst/>
          </a:prstGeom>
        </p:spPr>
        <p:txBody>
          <a:bodyPr lIns="39687" tIns="39687" rIns="39687" bIns="39687">
            <a:normAutofit fontScale="100000" lnSpcReduction="0"/>
          </a:bodyPr>
          <a:lstStyle>
            <a:lvl1pPr marL="336884" indent="-336884" defTabSz="456406">
              <a:spcBef>
                <a:spcPts val="3200"/>
              </a:spcBef>
              <a:buSzPct val="75000"/>
              <a:defRPr sz="2800">
                <a:latin typeface="Helvetica Light"/>
                <a:ea typeface="Helvetica Light"/>
                <a:cs typeface="Helvetica Light"/>
                <a:sym typeface="Helvetica Light"/>
              </a:defRPr>
            </a:lvl1pPr>
            <a:lvl2pPr marL="794084" indent="-336884" defTabSz="456406">
              <a:spcBef>
                <a:spcPts val="3200"/>
              </a:spcBef>
              <a:buSzPct val="75000"/>
              <a:defRPr sz="2800">
                <a:latin typeface="Helvetica Light"/>
                <a:ea typeface="Helvetica Light"/>
                <a:cs typeface="Helvetica Light"/>
                <a:sym typeface="Helvetica Light"/>
              </a:defRPr>
            </a:lvl2pPr>
            <a:lvl3pPr marL="1251284" indent="-336884" defTabSz="456406">
              <a:spcBef>
                <a:spcPts val="3200"/>
              </a:spcBef>
              <a:buSzPct val="75000"/>
              <a:defRPr sz="2800">
                <a:latin typeface="Helvetica Light"/>
                <a:ea typeface="Helvetica Light"/>
                <a:cs typeface="Helvetica Light"/>
                <a:sym typeface="Helvetica Light"/>
              </a:defRPr>
            </a:lvl3pPr>
            <a:lvl4pPr marL="1708484" indent="-336884" defTabSz="456406">
              <a:spcBef>
                <a:spcPts val="3200"/>
              </a:spcBef>
              <a:buSzPct val="75000"/>
              <a:defRPr sz="2800">
                <a:latin typeface="Helvetica Light"/>
                <a:ea typeface="Helvetica Light"/>
                <a:cs typeface="Helvetica Light"/>
                <a:sym typeface="Helvetica Light"/>
              </a:defRPr>
            </a:lvl4pPr>
            <a:lvl5pPr marL="2165684" indent="-336884" defTabSz="456406">
              <a:spcBef>
                <a:spcPts val="3200"/>
              </a:spcBef>
              <a:buSzPct val="75000"/>
              <a:defRPr sz="2800">
                <a:latin typeface="Helvetica Light"/>
                <a:ea typeface="Helvetica Light"/>
                <a:cs typeface="Helvetica Light"/>
                <a:sym typeface="Helvetica Light"/>
              </a:defRPr>
            </a:lvl5pPr>
          </a:lstStyle>
          <a:p>
            <a:pPr/>
            <a:r>
              <a:t>Texte niveau 1</a:t>
            </a:r>
          </a:p>
          <a:p>
            <a:pPr lvl="1"/>
            <a:r>
              <a:t>Texte niveau 2</a:t>
            </a:r>
          </a:p>
          <a:p>
            <a:pPr lvl="2"/>
            <a:r>
              <a:t>Texte niveau 3</a:t>
            </a:r>
          </a:p>
          <a:p>
            <a:pPr lvl="3"/>
            <a:r>
              <a:t>Texte niveau 4</a:t>
            </a:r>
          </a:p>
          <a:p>
            <a:pPr lvl="4"/>
            <a:r>
              <a:t>Texte niveau 5</a:t>
            </a:r>
          </a:p>
        </p:txBody>
      </p:sp>
      <p:sp>
        <p:nvSpPr>
          <p:cNvPr id="272" name="Numéro de diapositive"/>
          <p:cNvSpPr txBox="1"/>
          <p:nvPr>
            <p:ph type="sldNum" sz="quarter" idx="2"/>
          </p:nvPr>
        </p:nvSpPr>
        <p:spPr>
          <a:xfrm>
            <a:off x="4930144" y="7223125"/>
            <a:ext cx="289790" cy="295275"/>
          </a:xfrm>
          <a:prstGeom prst="rect">
            <a:avLst/>
          </a:prstGeom>
        </p:spPr>
        <p:txBody>
          <a:bodyPr lIns="39687" tIns="39687" rIns="39687" bIns="39687"/>
          <a:lstStyle>
            <a:lvl1pPr defTabSz="456406">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copi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79" name="Texte du titre"/>
          <p:cNvSpPr txBox="1"/>
          <p:nvPr>
            <p:ph type="title"/>
          </p:nvPr>
        </p:nvSpPr>
        <p:spPr>
          <a:xfrm>
            <a:off x="992187" y="198437"/>
            <a:ext cx="8175626" cy="1905001"/>
          </a:xfrm>
          <a:prstGeom prst="rect">
            <a:avLst/>
          </a:prstGeom>
        </p:spPr>
        <p:txBody>
          <a:bodyPr lIns="29765" tIns="29765" rIns="29765" bIns="29765"/>
          <a:lstStyle>
            <a:lvl1pPr defTabSz="456406">
              <a:defRPr sz="6200"/>
            </a:lvl1pPr>
          </a:lstStyle>
          <a:p>
            <a:pPr/>
            <a:r>
              <a:t>Texte du titre</a:t>
            </a:r>
          </a:p>
        </p:txBody>
      </p:sp>
      <p:sp>
        <p:nvSpPr>
          <p:cNvPr id="280" name="Texte niveau 1…"/>
          <p:cNvSpPr txBox="1"/>
          <p:nvPr>
            <p:ph type="body" idx="1"/>
          </p:nvPr>
        </p:nvSpPr>
        <p:spPr>
          <a:xfrm>
            <a:off x="992187" y="2162968"/>
            <a:ext cx="8175626" cy="4474767"/>
          </a:xfrm>
          <a:prstGeom prst="rect">
            <a:avLst/>
          </a:prstGeom>
        </p:spPr>
        <p:txBody>
          <a:bodyPr lIns="29765" tIns="29765" rIns="29765" bIns="29765"/>
          <a:lstStyle>
            <a:lvl1pPr marL="587375" indent="-333375" defTabSz="456406">
              <a:spcBef>
                <a:spcPts val="1700"/>
              </a:spcBef>
              <a:defRPr sz="3000"/>
            </a:lvl1pPr>
            <a:lvl2pPr marL="930275" indent="-333375" defTabSz="456406">
              <a:spcBef>
                <a:spcPts val="1700"/>
              </a:spcBef>
              <a:defRPr sz="3000"/>
            </a:lvl2pPr>
            <a:lvl3pPr marL="1273175" indent="-333375" defTabSz="456406">
              <a:spcBef>
                <a:spcPts val="1700"/>
              </a:spcBef>
              <a:defRPr sz="3000"/>
            </a:lvl3pPr>
            <a:lvl4pPr marL="1628775" indent="-333375" defTabSz="456406">
              <a:spcBef>
                <a:spcPts val="1700"/>
              </a:spcBef>
              <a:defRPr sz="3000"/>
            </a:lvl4pPr>
            <a:lvl5pPr marL="1971675" indent="-333375" defTabSz="456406">
              <a:spcBef>
                <a:spcPts val="1700"/>
              </a:spcBef>
              <a:defRPr sz="3000"/>
            </a:lvl5pPr>
          </a:lstStyle>
          <a:p>
            <a:pPr/>
            <a:r>
              <a:t>Texte niveau 1</a:t>
            </a:r>
          </a:p>
          <a:p>
            <a:pPr lvl="1"/>
            <a:r>
              <a:t>Texte niveau 2</a:t>
            </a:r>
          </a:p>
          <a:p>
            <a:pPr lvl="2"/>
            <a:r>
              <a:t>Texte niveau 3</a:t>
            </a:r>
          </a:p>
          <a:p>
            <a:pPr lvl="3"/>
            <a:r>
              <a:t>Texte niveau 4</a:t>
            </a:r>
          </a:p>
          <a:p>
            <a:pPr lvl="4"/>
            <a:r>
              <a:t>Texte niveau 5</a:t>
            </a:r>
          </a:p>
        </p:txBody>
      </p:sp>
      <p:sp>
        <p:nvSpPr>
          <p:cNvPr id="281" name="Numéro de diapositive"/>
          <p:cNvSpPr txBox="1"/>
          <p:nvPr>
            <p:ph type="sldNum" sz="quarter" idx="2"/>
          </p:nvPr>
        </p:nvSpPr>
        <p:spPr>
          <a:xfrm>
            <a:off x="4962723" y="7282656"/>
            <a:ext cx="224632" cy="237332"/>
          </a:xfrm>
          <a:prstGeom prst="rect">
            <a:avLst/>
          </a:prstGeom>
        </p:spPr>
        <p:txBody>
          <a:bodyPr lIns="29765" tIns="29765" rIns="29765" bIns="29765"/>
          <a:lstStyle>
            <a:lvl1pPr defTabSz="456406">
              <a:defRPr sz="12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erg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88" name="Numéro de diapositive"/>
          <p:cNvSpPr txBox="1"/>
          <p:nvPr>
            <p:ph type="sldNum" sz="quarter" idx="2"/>
          </p:nvPr>
        </p:nvSpPr>
        <p:spPr>
          <a:xfrm>
            <a:off x="4930144" y="7223125"/>
            <a:ext cx="289790" cy="295275"/>
          </a:xfrm>
          <a:prstGeom prst="rect">
            <a:avLst/>
          </a:prstGeom>
        </p:spPr>
        <p:txBody>
          <a:bodyPr lIns="39687" tIns="39687" rIns="39687" bIns="39687"/>
          <a:lstStyle>
            <a:lvl1pPr defTabSz="456406">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95" name="Texte du titre"/>
          <p:cNvSpPr txBox="1"/>
          <p:nvPr>
            <p:ph type="title"/>
          </p:nvPr>
        </p:nvSpPr>
        <p:spPr>
          <a:xfrm>
            <a:off x="992187" y="198437"/>
            <a:ext cx="8175626" cy="1905001"/>
          </a:xfrm>
          <a:prstGeom prst="rect">
            <a:avLst/>
          </a:prstGeom>
        </p:spPr>
        <p:txBody>
          <a:bodyPr lIns="39687" tIns="39687" rIns="39687" bIns="39687"/>
          <a:lstStyle>
            <a:lvl1pPr defTabSz="456406"/>
          </a:lstStyle>
          <a:p>
            <a:pPr/>
            <a:r>
              <a:t>Texte du titre</a:t>
            </a:r>
          </a:p>
        </p:txBody>
      </p:sp>
      <p:sp>
        <p:nvSpPr>
          <p:cNvPr id="296" name="Texte niveau 1…"/>
          <p:cNvSpPr txBox="1"/>
          <p:nvPr>
            <p:ph type="body" idx="1"/>
          </p:nvPr>
        </p:nvSpPr>
        <p:spPr>
          <a:xfrm>
            <a:off x="992187" y="2162968"/>
            <a:ext cx="8175626" cy="4464845"/>
          </a:xfrm>
          <a:prstGeom prst="rect">
            <a:avLst/>
          </a:prstGeom>
        </p:spPr>
        <p:txBody>
          <a:bodyPr lIns="39687" tIns="39687" rIns="39687" bIns="39687"/>
          <a:lstStyle>
            <a:lvl1pPr marL="752928" indent="-435428" defTabSz="456406">
              <a:spcBef>
                <a:spcPts val="1800"/>
              </a:spcBef>
            </a:lvl1pPr>
            <a:lvl2pPr marL="1197428" indent="-435428" defTabSz="456406">
              <a:spcBef>
                <a:spcPts val="1800"/>
              </a:spcBef>
            </a:lvl2pPr>
            <a:lvl3pPr marL="1641928" indent="-435428" defTabSz="456406">
              <a:spcBef>
                <a:spcPts val="1800"/>
              </a:spcBef>
            </a:lvl3pPr>
            <a:lvl4pPr marL="2086428" indent="-435428" defTabSz="456406">
              <a:spcBef>
                <a:spcPts val="1800"/>
              </a:spcBef>
            </a:lvl4pPr>
            <a:lvl5pPr marL="2530928" indent="-435428" defTabSz="456406">
              <a:spcBef>
                <a:spcPts val="1800"/>
              </a:spcBef>
            </a:lvl5pPr>
          </a:lstStyle>
          <a:p>
            <a:pPr/>
            <a:r>
              <a:t>Texte niveau 1</a:t>
            </a:r>
          </a:p>
          <a:p>
            <a:pPr lvl="1"/>
            <a:r>
              <a:t>Texte niveau 2</a:t>
            </a:r>
          </a:p>
          <a:p>
            <a:pPr lvl="2"/>
            <a:r>
              <a:t>Texte niveau 3</a:t>
            </a:r>
          </a:p>
          <a:p>
            <a:pPr lvl="3"/>
            <a:r>
              <a:t>Texte niveau 4</a:t>
            </a:r>
          </a:p>
          <a:p>
            <a:pPr lvl="4"/>
            <a:r>
              <a:t>Texte niveau 5</a:t>
            </a:r>
          </a:p>
        </p:txBody>
      </p:sp>
      <p:sp>
        <p:nvSpPr>
          <p:cNvPr id="297" name="Numéro de diapositive"/>
          <p:cNvSpPr txBox="1"/>
          <p:nvPr>
            <p:ph type="sldNum" sz="quarter" idx="2"/>
          </p:nvPr>
        </p:nvSpPr>
        <p:spPr>
          <a:xfrm>
            <a:off x="4940101" y="7233046"/>
            <a:ext cx="269876" cy="282576"/>
          </a:xfrm>
          <a:prstGeom prst="rect">
            <a:avLst/>
          </a:prstGeom>
        </p:spPr>
        <p:txBody>
          <a:bodyPr lIns="39687" tIns="39687" rIns="39687" bIns="39687"/>
          <a:lstStyle>
            <a:lvl1pPr defTabSz="456406"/>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sous-titr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4" name="Texte du titre"/>
          <p:cNvSpPr txBox="1"/>
          <p:nvPr>
            <p:ph type="title"/>
          </p:nvPr>
        </p:nvSpPr>
        <p:spPr>
          <a:xfrm>
            <a:off x="992187" y="1279921"/>
            <a:ext cx="8175626" cy="2579689"/>
          </a:xfrm>
          <a:prstGeom prst="rect">
            <a:avLst/>
          </a:prstGeom>
        </p:spPr>
        <p:txBody>
          <a:bodyPr lIns="39687" tIns="39687" rIns="39687" bIns="39687" anchor="b">
            <a:normAutofit fontScale="100000" lnSpcReduction="0"/>
          </a:bodyPr>
          <a:lstStyle>
            <a:lvl1pPr defTabSz="456406">
              <a:defRPr sz="6200">
                <a:latin typeface="Helvetica Light"/>
                <a:ea typeface="Helvetica Light"/>
                <a:cs typeface="Helvetica Light"/>
                <a:sym typeface="Helvetica Light"/>
              </a:defRPr>
            </a:lvl1pPr>
          </a:lstStyle>
          <a:p>
            <a:pPr/>
            <a:r>
              <a:t>Texte du titre</a:t>
            </a:r>
          </a:p>
        </p:txBody>
      </p:sp>
      <p:sp>
        <p:nvSpPr>
          <p:cNvPr id="305" name="Texte niveau 1…"/>
          <p:cNvSpPr txBox="1"/>
          <p:nvPr>
            <p:ph type="body" sz="quarter" idx="1"/>
          </p:nvPr>
        </p:nvSpPr>
        <p:spPr>
          <a:xfrm>
            <a:off x="992187" y="3929062"/>
            <a:ext cx="8175626" cy="883048"/>
          </a:xfrm>
          <a:prstGeom prst="rect">
            <a:avLst/>
          </a:prstGeom>
        </p:spPr>
        <p:txBody>
          <a:bodyPr lIns="39687" tIns="39687" rIns="39687" bIns="39687" anchor="t">
            <a:normAutofit fontScale="100000" lnSpcReduction="0"/>
          </a:bodyPr>
          <a:lstStyle>
            <a:lvl1pPr marL="0" indent="0" algn="ctr" defTabSz="456406">
              <a:spcBef>
                <a:spcPts val="0"/>
              </a:spcBef>
              <a:buSzTx/>
              <a:buNone/>
              <a:defRPr sz="2400">
                <a:latin typeface="Helvetica Light"/>
                <a:ea typeface="Helvetica Light"/>
                <a:cs typeface="Helvetica Light"/>
                <a:sym typeface="Helvetica Light"/>
              </a:defRPr>
            </a:lvl1pPr>
            <a:lvl2pPr marL="0" indent="0" algn="ctr" defTabSz="456406">
              <a:spcBef>
                <a:spcPts val="0"/>
              </a:spcBef>
              <a:buSzTx/>
              <a:buNone/>
              <a:defRPr sz="2400">
                <a:latin typeface="Helvetica Light"/>
                <a:ea typeface="Helvetica Light"/>
                <a:cs typeface="Helvetica Light"/>
                <a:sym typeface="Helvetica Light"/>
              </a:defRPr>
            </a:lvl2pPr>
            <a:lvl3pPr marL="0" indent="0" algn="ctr" defTabSz="456406">
              <a:spcBef>
                <a:spcPts val="0"/>
              </a:spcBef>
              <a:buSzTx/>
              <a:buNone/>
              <a:defRPr sz="2400">
                <a:latin typeface="Helvetica Light"/>
                <a:ea typeface="Helvetica Light"/>
                <a:cs typeface="Helvetica Light"/>
                <a:sym typeface="Helvetica Light"/>
              </a:defRPr>
            </a:lvl3pPr>
            <a:lvl4pPr marL="0" indent="0" algn="ctr" defTabSz="456406">
              <a:spcBef>
                <a:spcPts val="0"/>
              </a:spcBef>
              <a:buSzTx/>
              <a:buNone/>
              <a:defRPr sz="2400">
                <a:latin typeface="Helvetica Light"/>
                <a:ea typeface="Helvetica Light"/>
                <a:cs typeface="Helvetica Light"/>
                <a:sym typeface="Helvetica Light"/>
              </a:defRPr>
            </a:lvl4pPr>
            <a:lvl5pPr marL="0" indent="0" algn="ctr" defTabSz="456406">
              <a:spcBef>
                <a:spcPts val="0"/>
              </a:spcBef>
              <a:buSzTx/>
              <a:buNone/>
              <a:defRPr sz="2400">
                <a:latin typeface="Helvetica Light"/>
                <a:ea typeface="Helvetica Light"/>
                <a:cs typeface="Helvetica Light"/>
                <a:sym typeface="Helvetica Light"/>
              </a:defRPr>
            </a:lvl5pPr>
          </a:lstStyle>
          <a:p>
            <a:pPr/>
            <a:r>
              <a:t>Texte niveau 1</a:t>
            </a:r>
          </a:p>
          <a:p>
            <a:pPr lvl="1"/>
            <a:r>
              <a:t>Texte niveau 2</a:t>
            </a:r>
          </a:p>
          <a:p>
            <a:pPr lvl="2"/>
            <a:r>
              <a:t>Texte niveau 3</a:t>
            </a:r>
          </a:p>
          <a:p>
            <a:pPr lvl="3"/>
            <a:r>
              <a:t>Texte niveau 4</a:t>
            </a:r>
          </a:p>
          <a:p>
            <a:pPr lvl="4"/>
            <a:r>
              <a:t>Texte niveau 5</a:t>
            </a:r>
          </a:p>
        </p:txBody>
      </p:sp>
      <p:sp>
        <p:nvSpPr>
          <p:cNvPr id="306" name="Numéro de diapositive"/>
          <p:cNvSpPr txBox="1"/>
          <p:nvPr>
            <p:ph type="sldNum" sz="quarter" idx="2"/>
          </p:nvPr>
        </p:nvSpPr>
        <p:spPr>
          <a:xfrm>
            <a:off x="4930144" y="7223125"/>
            <a:ext cx="289790" cy="295275"/>
          </a:xfrm>
          <a:prstGeom prst="rect">
            <a:avLst/>
          </a:prstGeom>
        </p:spPr>
        <p:txBody>
          <a:bodyPr lIns="39687" tIns="39687" rIns="39687" bIns="39687"/>
          <a:lstStyle>
            <a:lvl1pPr defTabSz="456406">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13" name="Texte du titre"/>
          <p:cNvSpPr txBox="1"/>
          <p:nvPr>
            <p:ph type="title"/>
          </p:nvPr>
        </p:nvSpPr>
        <p:spPr>
          <a:xfrm>
            <a:off x="744140" y="317500"/>
            <a:ext cx="8671720" cy="1656954"/>
          </a:xfrm>
          <a:prstGeom prst="rect">
            <a:avLst/>
          </a:prstGeom>
        </p:spPr>
        <p:txBody>
          <a:bodyPr lIns="39687" tIns="39687" rIns="39687" bIns="39687">
            <a:normAutofit fontScale="100000" lnSpcReduction="0"/>
          </a:bodyPr>
          <a:lstStyle>
            <a:lvl1pPr defTabSz="456406">
              <a:defRPr sz="6200">
                <a:latin typeface="Helvetica Light"/>
                <a:ea typeface="Helvetica Light"/>
                <a:cs typeface="Helvetica Light"/>
                <a:sym typeface="Helvetica Light"/>
              </a:defRPr>
            </a:lvl1pPr>
          </a:lstStyle>
          <a:p>
            <a:pPr/>
            <a:r>
              <a:t>Texte du titre</a:t>
            </a:r>
          </a:p>
        </p:txBody>
      </p:sp>
      <p:sp>
        <p:nvSpPr>
          <p:cNvPr id="314" name="Texte niveau 1…"/>
          <p:cNvSpPr txBox="1"/>
          <p:nvPr>
            <p:ph type="body" idx="1"/>
          </p:nvPr>
        </p:nvSpPr>
        <p:spPr>
          <a:xfrm>
            <a:off x="744140" y="2024062"/>
            <a:ext cx="8671720" cy="4911329"/>
          </a:xfrm>
          <a:prstGeom prst="rect">
            <a:avLst/>
          </a:prstGeom>
        </p:spPr>
        <p:txBody>
          <a:bodyPr lIns="39687" tIns="39687" rIns="39687" bIns="39687">
            <a:normAutofit fontScale="100000" lnSpcReduction="0"/>
          </a:bodyPr>
          <a:lstStyle>
            <a:lvl1pPr marL="336884" indent="-336884" defTabSz="456406">
              <a:spcBef>
                <a:spcPts val="3200"/>
              </a:spcBef>
              <a:buSzPct val="75000"/>
              <a:defRPr sz="2800">
                <a:latin typeface="Helvetica Light"/>
                <a:ea typeface="Helvetica Light"/>
                <a:cs typeface="Helvetica Light"/>
                <a:sym typeface="Helvetica Light"/>
              </a:defRPr>
            </a:lvl1pPr>
            <a:lvl2pPr marL="794084" indent="-336884" defTabSz="456406">
              <a:spcBef>
                <a:spcPts val="3200"/>
              </a:spcBef>
              <a:buSzPct val="75000"/>
              <a:defRPr sz="2800">
                <a:latin typeface="Helvetica Light"/>
                <a:ea typeface="Helvetica Light"/>
                <a:cs typeface="Helvetica Light"/>
                <a:sym typeface="Helvetica Light"/>
              </a:defRPr>
            </a:lvl2pPr>
            <a:lvl3pPr marL="1251284" indent="-336884" defTabSz="456406">
              <a:spcBef>
                <a:spcPts val="3200"/>
              </a:spcBef>
              <a:buSzPct val="75000"/>
              <a:defRPr sz="2800">
                <a:latin typeface="Helvetica Light"/>
                <a:ea typeface="Helvetica Light"/>
                <a:cs typeface="Helvetica Light"/>
                <a:sym typeface="Helvetica Light"/>
              </a:defRPr>
            </a:lvl3pPr>
            <a:lvl4pPr marL="1708484" indent="-336884" defTabSz="456406">
              <a:spcBef>
                <a:spcPts val="3200"/>
              </a:spcBef>
              <a:buSzPct val="75000"/>
              <a:defRPr sz="2800">
                <a:latin typeface="Helvetica Light"/>
                <a:ea typeface="Helvetica Light"/>
                <a:cs typeface="Helvetica Light"/>
                <a:sym typeface="Helvetica Light"/>
              </a:defRPr>
            </a:lvl4pPr>
            <a:lvl5pPr marL="2165684" indent="-336884" defTabSz="456406">
              <a:spcBef>
                <a:spcPts val="3200"/>
              </a:spcBef>
              <a:buSzPct val="75000"/>
              <a:defRPr sz="2800">
                <a:latin typeface="Helvetica Light"/>
                <a:ea typeface="Helvetica Light"/>
                <a:cs typeface="Helvetica Light"/>
                <a:sym typeface="Helvetica Light"/>
              </a:defRPr>
            </a:lvl5pPr>
          </a:lstStyle>
          <a:p>
            <a:pPr/>
            <a:r>
              <a:t>Texte niveau 1</a:t>
            </a:r>
          </a:p>
          <a:p>
            <a:pPr lvl="1"/>
            <a:r>
              <a:t>Texte niveau 2</a:t>
            </a:r>
          </a:p>
          <a:p>
            <a:pPr lvl="2"/>
            <a:r>
              <a:t>Texte niveau 3</a:t>
            </a:r>
          </a:p>
          <a:p>
            <a:pPr lvl="3"/>
            <a:r>
              <a:t>Texte niveau 4</a:t>
            </a:r>
          </a:p>
          <a:p>
            <a:pPr lvl="4"/>
            <a:r>
              <a:t>Texte niveau 5</a:t>
            </a:r>
          </a:p>
        </p:txBody>
      </p:sp>
      <p:sp>
        <p:nvSpPr>
          <p:cNvPr id="315" name="Numéro de diapositive"/>
          <p:cNvSpPr txBox="1"/>
          <p:nvPr>
            <p:ph type="sldNum" sz="quarter" idx="2"/>
          </p:nvPr>
        </p:nvSpPr>
        <p:spPr>
          <a:xfrm>
            <a:off x="4930144" y="7223125"/>
            <a:ext cx="289790" cy="295275"/>
          </a:xfrm>
          <a:prstGeom prst="rect">
            <a:avLst/>
          </a:prstGeom>
        </p:spPr>
        <p:txBody>
          <a:bodyPr lIns="39687" tIns="39687" rIns="39687" bIns="39687"/>
          <a:lstStyle>
            <a:lvl1pPr defTabSz="456406">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22" name="Texte du titre"/>
          <p:cNvSpPr txBox="1"/>
          <p:nvPr>
            <p:ph type="title"/>
          </p:nvPr>
        </p:nvSpPr>
        <p:spPr>
          <a:prstGeom prst="rect">
            <a:avLst/>
          </a:prstGeom>
        </p:spPr>
        <p:txBody>
          <a:bodyPr>
            <a:normAutofit fontScale="100000" lnSpcReduction="0"/>
          </a:bodyPr>
          <a:lstStyle/>
          <a:p>
            <a:pPr/>
            <a:r>
              <a:t>Texte du titre</a:t>
            </a:r>
          </a:p>
        </p:txBody>
      </p:sp>
      <p:sp>
        <p:nvSpPr>
          <p:cNvPr id="323" name="Texte niveau 1…"/>
          <p:cNvSpPr txBox="1"/>
          <p:nvPr>
            <p:ph type="body" idx="1"/>
          </p:nvPr>
        </p:nvSpPr>
        <p:spPr>
          <a:xfrm>
            <a:off x="990600" y="2159000"/>
            <a:ext cx="8178800" cy="4470400"/>
          </a:xfrm>
          <a:prstGeom prst="rect">
            <a:avLst/>
          </a:prstGeom>
        </p:spPr>
        <p:txBody>
          <a:bodyPr>
            <a:normAutofit fontScale="100000" lnSpcReduction="0"/>
          </a:bodyPr>
          <a:lstStyle>
            <a:lvl1pPr>
              <a:spcBef>
                <a:spcPts val="1800"/>
              </a:spcBef>
            </a:lvl1pPr>
            <a:lvl2pPr>
              <a:spcBef>
                <a:spcPts val="1800"/>
              </a:spcBef>
            </a:lvl2pPr>
            <a:lvl3pPr>
              <a:spcBef>
                <a:spcPts val="1800"/>
              </a:spcBef>
            </a:lvl3pPr>
            <a:lvl4pPr>
              <a:spcBef>
                <a:spcPts val="1800"/>
              </a:spcBef>
            </a:lvl4pPr>
            <a:lvl5pPr>
              <a:spcBef>
                <a:spcPts val="1800"/>
              </a:spcBef>
            </a:lvl5pPr>
          </a:lstStyle>
          <a:p>
            <a:pPr/>
            <a:r>
              <a:t>Texte niveau 1</a:t>
            </a:r>
          </a:p>
          <a:p>
            <a:pPr lvl="1"/>
            <a:r>
              <a:t>Texte niveau 2</a:t>
            </a:r>
          </a:p>
          <a:p>
            <a:pPr lvl="2"/>
            <a:r>
              <a:t>Texte niveau 3</a:t>
            </a:r>
          </a:p>
          <a:p>
            <a:pPr lvl="3"/>
            <a:r>
              <a:t>Texte niveau 4</a:t>
            </a:r>
          </a:p>
          <a:p>
            <a:pPr lvl="4"/>
            <a:r>
              <a:t>Texte niveau 5</a:t>
            </a:r>
          </a:p>
        </p:txBody>
      </p:sp>
      <p:sp>
        <p:nvSpPr>
          <p:cNvPr id="324" name="Numéro de diapositive"/>
          <p:cNvSpPr txBox="1"/>
          <p:nvPr>
            <p:ph type="sldNum" sz="quarter" idx="2"/>
          </p:nvPr>
        </p:nvSpPr>
        <p:spPr>
          <a:xfrm>
            <a:off x="4940300" y="7251700"/>
            <a:ext cx="266701" cy="2794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ces">
    <p:spTree>
      <p:nvGrpSpPr>
        <p:cNvPr id="1" name=""/>
        <p:cNvGrpSpPr/>
        <p:nvPr/>
      </p:nvGrpSpPr>
      <p:grpSpPr>
        <a:xfrm>
          <a:off x="0" y="0"/>
          <a:ext cx="0" cy="0"/>
          <a:chOff x="0" y="0"/>
          <a:chExt cx="0" cy="0"/>
        </a:xfrm>
      </p:grpSpPr>
      <p:sp>
        <p:nvSpPr>
          <p:cNvPr id="38" name="Texte niveau 1…"/>
          <p:cNvSpPr txBox="1"/>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3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erge">
    <p:spTree>
      <p:nvGrpSpPr>
        <p:cNvPr id="1" name=""/>
        <p:cNvGrpSpPr/>
        <p:nvPr/>
      </p:nvGrpSpPr>
      <p:grpSpPr>
        <a:xfrm>
          <a:off x="0" y="0"/>
          <a:ext cx="0" cy="0"/>
          <a:chOff x="0" y="0"/>
          <a:chExt cx="0" cy="0"/>
        </a:xfrm>
      </p:grpSpPr>
      <p:sp>
        <p:nvSpPr>
          <p:cNvPr id="4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Haut">
    <p:spTree>
      <p:nvGrpSpPr>
        <p:cNvPr id="1" name=""/>
        <p:cNvGrpSpPr/>
        <p:nvPr/>
      </p:nvGrpSpPr>
      <p:grpSpPr>
        <a:xfrm>
          <a:off x="0" y="0"/>
          <a:ext cx="0" cy="0"/>
          <a:chOff x="0" y="0"/>
          <a:chExt cx="0" cy="0"/>
        </a:xfrm>
      </p:grpSpPr>
      <p:sp>
        <p:nvSpPr>
          <p:cNvPr id="53" name="Texte du titre"/>
          <p:cNvSpPr txBox="1"/>
          <p:nvPr>
            <p:ph type="title"/>
          </p:nvPr>
        </p:nvSpPr>
        <p:spPr>
          <a:prstGeom prst="rect">
            <a:avLst/>
          </a:prstGeom>
        </p:spPr>
        <p:txBody>
          <a:bodyPr/>
          <a:lstStyle/>
          <a:p>
            <a:pPr/>
            <a:r>
              <a:t>Texte du titre</a:t>
            </a:r>
          </a:p>
        </p:txBody>
      </p:sp>
      <p:sp>
        <p:nvSpPr>
          <p:cNvPr id="5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Centré">
    <p:spTree>
      <p:nvGrpSpPr>
        <p:cNvPr id="1" name=""/>
        <p:cNvGrpSpPr/>
        <p:nvPr/>
      </p:nvGrpSpPr>
      <p:grpSpPr>
        <a:xfrm>
          <a:off x="0" y="0"/>
          <a:ext cx="0" cy="0"/>
          <a:chOff x="0" y="0"/>
          <a:chExt cx="0" cy="0"/>
        </a:xfrm>
      </p:grpSpPr>
      <p:sp>
        <p:nvSpPr>
          <p:cNvPr id="61" name="Texte du titre"/>
          <p:cNvSpPr txBox="1"/>
          <p:nvPr>
            <p:ph type="title"/>
          </p:nvPr>
        </p:nvSpPr>
        <p:spPr>
          <a:xfrm>
            <a:off x="990600" y="2324100"/>
            <a:ext cx="8178800" cy="2971800"/>
          </a:xfrm>
          <a:prstGeom prst="rect">
            <a:avLst/>
          </a:prstGeom>
        </p:spPr>
        <p:txBody>
          <a:bodyPr/>
          <a:lstStyle/>
          <a:p>
            <a:pPr/>
            <a:r>
              <a:t>Texte du titre</a:t>
            </a:r>
          </a:p>
        </p:txBody>
      </p:sp>
      <p:sp>
        <p:nvSpPr>
          <p:cNvPr id="6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e">
    <p:bg>
      <p:bgPr>
        <a:solidFill>
          <a:srgbClr val="000000"/>
        </a:solidFill>
      </p:bgPr>
    </p:bg>
    <p:spTree>
      <p:nvGrpSpPr>
        <p:cNvPr id="1" name=""/>
        <p:cNvGrpSpPr/>
        <p:nvPr/>
      </p:nvGrpSpPr>
      <p:grpSpPr>
        <a:xfrm>
          <a:off x="0" y="0"/>
          <a:ext cx="0" cy="0"/>
          <a:chOff x="0" y="0"/>
          <a:chExt cx="0" cy="0"/>
        </a:xfrm>
      </p:grpSpPr>
      <p:pic>
        <p:nvPicPr>
          <p:cNvPr id="69" name="gradient_photo-h-2.pdf" descr="gradient_photo-h-2.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70" name="Texte du titre"/>
          <p:cNvSpPr txBox="1"/>
          <p:nvPr>
            <p:ph type="title"/>
          </p:nvPr>
        </p:nvSpPr>
        <p:spPr>
          <a:xfrm>
            <a:off x="990600" y="5753100"/>
            <a:ext cx="8178800" cy="1333500"/>
          </a:xfrm>
          <a:prstGeom prst="rect">
            <a:avLst/>
          </a:prstGeom>
        </p:spPr>
        <p:txBody>
          <a:bodyPr/>
          <a:lstStyle/>
          <a:p>
            <a:pPr/>
            <a:r>
              <a:t>Texte du titre</a:t>
            </a:r>
          </a:p>
        </p:txBody>
      </p:sp>
      <p:sp>
        <p:nvSpPr>
          <p:cNvPr id="7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Reflet horizontal">
    <p:spTree>
      <p:nvGrpSpPr>
        <p:cNvPr id="1" name=""/>
        <p:cNvGrpSpPr/>
        <p:nvPr/>
      </p:nvGrpSpPr>
      <p:grpSpPr>
        <a:xfrm>
          <a:off x="0" y="0"/>
          <a:ext cx="0" cy="0"/>
          <a:chOff x="0" y="0"/>
          <a:chExt cx="0" cy="0"/>
        </a:xfrm>
      </p:grpSpPr>
      <p:sp>
        <p:nvSpPr>
          <p:cNvPr id="78" name="Texte du titre"/>
          <p:cNvSpPr txBox="1"/>
          <p:nvPr>
            <p:ph type="title"/>
          </p:nvPr>
        </p:nvSpPr>
        <p:spPr>
          <a:xfrm>
            <a:off x="990600" y="5753100"/>
            <a:ext cx="8178800" cy="1333500"/>
          </a:xfrm>
          <a:prstGeom prst="rect">
            <a:avLst/>
          </a:prstGeom>
        </p:spPr>
        <p:txBody>
          <a:bodyPr/>
          <a:lstStyle/>
          <a:p>
            <a:pPr/>
            <a:r>
              <a:t>Texte du titre</a:t>
            </a:r>
          </a:p>
        </p:txBody>
      </p:sp>
      <p:sp>
        <p:nvSpPr>
          <p:cNvPr id="7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 Id="rId22" Type="http://schemas.openxmlformats.org/officeDocument/2006/relationships/slideLayout" Target="../slideLayouts/slideLayout20.xml"/><Relationship Id="rId23" Type="http://schemas.openxmlformats.org/officeDocument/2006/relationships/slideLayout" Target="../slideLayouts/slideLayout21.xml"/><Relationship Id="rId24" Type="http://schemas.openxmlformats.org/officeDocument/2006/relationships/slideLayout" Target="../slideLayouts/slideLayout22.xml"/><Relationship Id="rId25" Type="http://schemas.openxmlformats.org/officeDocument/2006/relationships/slideLayout" Target="../slideLayouts/slideLayout23.xml"/><Relationship Id="rId26" Type="http://schemas.openxmlformats.org/officeDocument/2006/relationships/slideLayout" Target="../slideLayouts/slideLayout24.xml"/><Relationship Id="rId27" Type="http://schemas.openxmlformats.org/officeDocument/2006/relationships/slideLayout" Target="../slideLayouts/slideLayout25.xml"/><Relationship Id="rId28" Type="http://schemas.openxmlformats.org/officeDocument/2006/relationships/slideLayout" Target="../slideLayouts/slideLayout26.xml"/><Relationship Id="rId29" Type="http://schemas.openxmlformats.org/officeDocument/2006/relationships/slideLayout" Target="../slideLayouts/slideLayout27.xml"/><Relationship Id="rId30" Type="http://schemas.openxmlformats.org/officeDocument/2006/relationships/slideLayout" Target="../slideLayouts/slideLayout28.xml"/><Relationship Id="rId31" Type="http://schemas.openxmlformats.org/officeDocument/2006/relationships/slideLayout" Target="../slideLayouts/slideLayout29.xml"/><Relationship Id="rId32" Type="http://schemas.openxmlformats.org/officeDocument/2006/relationships/slideLayout" Target="../slideLayouts/slideLayout30.xml"/><Relationship Id="rId33" Type="http://schemas.openxmlformats.org/officeDocument/2006/relationships/slideLayout" Target="../slideLayouts/slideLayout31.xml"/><Relationship Id="rId34" Type="http://schemas.openxmlformats.org/officeDocument/2006/relationships/slideLayout" Target="../slideLayouts/slideLayout32.xml"/><Relationship Id="rId35" Type="http://schemas.openxmlformats.org/officeDocument/2006/relationships/slideLayout" Target="../slideLayouts/slideLayout33.xml"/><Relationship Id="rId36" Type="http://schemas.openxmlformats.org/officeDocument/2006/relationships/slideLayout" Target="../slideLayouts/slideLayout34.xml"/><Relationship Id="rId37" Type="http://schemas.openxmlformats.org/officeDocument/2006/relationships/slideLayout" Target="../slideLayouts/slideLayout35.xml"/><Relationship Id="rId38"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exte niveau 1…"/>
          <p:cNvSpPr txBox="1"/>
          <p:nvPr>
            <p:ph type="body" idx="1"/>
          </p:nvPr>
        </p:nvSpPr>
        <p:spPr>
          <a:xfrm>
            <a:off x="990600" y="990600"/>
            <a:ext cx="8178800" cy="5638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a:r>
              <a:t>Texte niveau 1</a:t>
            </a:r>
          </a:p>
          <a:p>
            <a:pPr lvl="1"/>
            <a:r>
              <a:t>Texte niveau 2</a:t>
            </a:r>
          </a:p>
          <a:p>
            <a:pPr lvl="2"/>
            <a:r>
              <a:t>Texte niveau 3</a:t>
            </a:r>
          </a:p>
          <a:p>
            <a:pPr lvl="3"/>
            <a:r>
              <a:t>Texte niveau 4</a:t>
            </a:r>
          </a:p>
          <a:p>
            <a:pPr lvl="4"/>
            <a:r>
              <a:t>Texte niveau 5</a:t>
            </a:r>
          </a:p>
        </p:txBody>
      </p:sp>
      <p:sp>
        <p:nvSpPr>
          <p:cNvPr id="3" name="Texte du titre"/>
          <p:cNvSpPr txBox="1"/>
          <p:nvPr>
            <p:ph type="title"/>
          </p:nvPr>
        </p:nvSpPr>
        <p:spPr>
          <a:xfrm>
            <a:off x="990600" y="203200"/>
            <a:ext cx="8178800" cy="1905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a:r>
              <a:t>Texte du titre</a:t>
            </a:r>
          </a:p>
        </p:txBody>
      </p:sp>
      <p:sp>
        <p:nvSpPr>
          <p:cNvPr id="4" name="Numéro de diapositive"/>
          <p:cNvSpPr txBox="1"/>
          <p:nvPr>
            <p:ph type="sldNum" sz="quarter" idx="2"/>
          </p:nvPr>
        </p:nvSpPr>
        <p:spPr>
          <a:xfrm>
            <a:off x="4940300" y="7251700"/>
            <a:ext cx="266700" cy="279400"/>
          </a:xfrm>
          <a:prstGeom prst="rect">
            <a:avLst/>
          </a:prstGeom>
          <a:ln w="12700">
            <a:miter lim="400000"/>
          </a:ln>
        </p:spPr>
        <p:txBody>
          <a:bodyPr wrap="none" lIns="38100" tIns="38100" rIns="38100" bIns="38100">
            <a:spAutoFit/>
          </a:bodyPr>
          <a:lstStyle>
            <a:lvl1pPr>
              <a:defRPr sz="14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6400" u="none">
          <a:solidFill>
            <a:srgbClr val="FFFFFF"/>
          </a:solidFill>
          <a:uFillTx/>
          <a:latin typeface="+mn-lt"/>
          <a:ea typeface="+mn-ea"/>
          <a:cs typeface="+mn-cs"/>
          <a:sym typeface="Gill Sans"/>
        </a:defRPr>
      </a:lvl1pPr>
      <a:lvl2pPr marL="0" marR="0" indent="228600" algn="ctr" defTabSz="457200" rtl="0" latinLnBrk="0">
        <a:lnSpc>
          <a:spcPct val="100000"/>
        </a:lnSpc>
        <a:spcBef>
          <a:spcPts val="0"/>
        </a:spcBef>
        <a:spcAft>
          <a:spcPts val="0"/>
        </a:spcAft>
        <a:buClrTx/>
        <a:buSzTx/>
        <a:buFontTx/>
        <a:buNone/>
        <a:tabLst/>
        <a:defRPr b="0" baseline="0" cap="none" i="0" spc="0" strike="noStrike" sz="6400" u="none">
          <a:solidFill>
            <a:srgbClr val="FFFFFF"/>
          </a:solidFill>
          <a:uFillTx/>
          <a:latin typeface="+mn-lt"/>
          <a:ea typeface="+mn-ea"/>
          <a:cs typeface="+mn-cs"/>
          <a:sym typeface="Gill Sans"/>
        </a:defRPr>
      </a:lvl2pPr>
      <a:lvl3pPr marL="0" marR="0" indent="457200" algn="ctr" defTabSz="457200" rtl="0" latinLnBrk="0">
        <a:lnSpc>
          <a:spcPct val="100000"/>
        </a:lnSpc>
        <a:spcBef>
          <a:spcPts val="0"/>
        </a:spcBef>
        <a:spcAft>
          <a:spcPts val="0"/>
        </a:spcAft>
        <a:buClrTx/>
        <a:buSzTx/>
        <a:buFontTx/>
        <a:buNone/>
        <a:tabLst/>
        <a:defRPr b="0" baseline="0" cap="none" i="0" spc="0" strike="noStrike" sz="6400" u="none">
          <a:solidFill>
            <a:srgbClr val="FFFFFF"/>
          </a:solidFill>
          <a:uFillTx/>
          <a:latin typeface="+mn-lt"/>
          <a:ea typeface="+mn-ea"/>
          <a:cs typeface="+mn-cs"/>
          <a:sym typeface="Gill Sans"/>
        </a:defRPr>
      </a:lvl3pPr>
      <a:lvl4pPr marL="0" marR="0" indent="685800" algn="ctr" defTabSz="457200" rtl="0" latinLnBrk="0">
        <a:lnSpc>
          <a:spcPct val="100000"/>
        </a:lnSpc>
        <a:spcBef>
          <a:spcPts val="0"/>
        </a:spcBef>
        <a:spcAft>
          <a:spcPts val="0"/>
        </a:spcAft>
        <a:buClrTx/>
        <a:buSzTx/>
        <a:buFontTx/>
        <a:buNone/>
        <a:tabLst/>
        <a:defRPr b="0" baseline="0" cap="none" i="0" spc="0" strike="noStrike" sz="6400" u="none">
          <a:solidFill>
            <a:srgbClr val="FFFFFF"/>
          </a:solidFill>
          <a:uFillTx/>
          <a:latin typeface="+mn-lt"/>
          <a:ea typeface="+mn-ea"/>
          <a:cs typeface="+mn-cs"/>
          <a:sym typeface="Gill Sans"/>
        </a:defRPr>
      </a:lvl4pPr>
      <a:lvl5pPr marL="0" marR="0" indent="914400" algn="ctr" defTabSz="457200" rtl="0" latinLnBrk="0">
        <a:lnSpc>
          <a:spcPct val="100000"/>
        </a:lnSpc>
        <a:spcBef>
          <a:spcPts val="0"/>
        </a:spcBef>
        <a:spcAft>
          <a:spcPts val="0"/>
        </a:spcAft>
        <a:buClrTx/>
        <a:buSzTx/>
        <a:buFontTx/>
        <a:buNone/>
        <a:tabLst/>
        <a:defRPr b="0" baseline="0" cap="none" i="0" spc="0" strike="noStrike" sz="6400" u="none">
          <a:solidFill>
            <a:srgbClr val="FFFFFF"/>
          </a:solidFill>
          <a:uFillTx/>
          <a:latin typeface="+mn-lt"/>
          <a:ea typeface="+mn-ea"/>
          <a:cs typeface="+mn-cs"/>
          <a:sym typeface="Gill Sans"/>
        </a:defRPr>
      </a:lvl5pPr>
      <a:lvl6pPr marL="0" marR="0" indent="1143000" algn="ctr" defTabSz="457200" rtl="0" latinLnBrk="0">
        <a:lnSpc>
          <a:spcPct val="100000"/>
        </a:lnSpc>
        <a:spcBef>
          <a:spcPts val="0"/>
        </a:spcBef>
        <a:spcAft>
          <a:spcPts val="0"/>
        </a:spcAft>
        <a:buClrTx/>
        <a:buSzTx/>
        <a:buFontTx/>
        <a:buNone/>
        <a:tabLst/>
        <a:defRPr b="0" baseline="0" cap="none" i="0" spc="0" strike="noStrike" sz="6400" u="none">
          <a:solidFill>
            <a:srgbClr val="FFFFFF"/>
          </a:solidFill>
          <a:uFillTx/>
          <a:latin typeface="+mn-lt"/>
          <a:ea typeface="+mn-ea"/>
          <a:cs typeface="+mn-cs"/>
          <a:sym typeface="Gill Sans"/>
        </a:defRPr>
      </a:lvl6pPr>
      <a:lvl7pPr marL="0" marR="0" indent="1371600" algn="ctr" defTabSz="457200" rtl="0" latinLnBrk="0">
        <a:lnSpc>
          <a:spcPct val="100000"/>
        </a:lnSpc>
        <a:spcBef>
          <a:spcPts val="0"/>
        </a:spcBef>
        <a:spcAft>
          <a:spcPts val="0"/>
        </a:spcAft>
        <a:buClrTx/>
        <a:buSzTx/>
        <a:buFontTx/>
        <a:buNone/>
        <a:tabLst/>
        <a:defRPr b="0" baseline="0" cap="none" i="0" spc="0" strike="noStrike" sz="6400" u="none">
          <a:solidFill>
            <a:srgbClr val="FFFFFF"/>
          </a:solidFill>
          <a:uFillTx/>
          <a:latin typeface="+mn-lt"/>
          <a:ea typeface="+mn-ea"/>
          <a:cs typeface="+mn-cs"/>
          <a:sym typeface="Gill Sans"/>
        </a:defRPr>
      </a:lvl7pPr>
      <a:lvl8pPr marL="0" marR="0" indent="1600200" algn="ctr" defTabSz="457200" rtl="0" latinLnBrk="0">
        <a:lnSpc>
          <a:spcPct val="100000"/>
        </a:lnSpc>
        <a:spcBef>
          <a:spcPts val="0"/>
        </a:spcBef>
        <a:spcAft>
          <a:spcPts val="0"/>
        </a:spcAft>
        <a:buClrTx/>
        <a:buSzTx/>
        <a:buFontTx/>
        <a:buNone/>
        <a:tabLst/>
        <a:defRPr b="0" baseline="0" cap="none" i="0" spc="0" strike="noStrike" sz="6400" u="none">
          <a:solidFill>
            <a:srgbClr val="FFFFFF"/>
          </a:solidFill>
          <a:uFillTx/>
          <a:latin typeface="+mn-lt"/>
          <a:ea typeface="+mn-ea"/>
          <a:cs typeface="+mn-cs"/>
          <a:sym typeface="Gill Sans"/>
        </a:defRPr>
      </a:lvl8pPr>
      <a:lvl9pPr marL="0" marR="0" indent="1828800" algn="ctr" defTabSz="457200" rtl="0" latinLnBrk="0">
        <a:lnSpc>
          <a:spcPct val="100000"/>
        </a:lnSpc>
        <a:spcBef>
          <a:spcPts val="0"/>
        </a:spcBef>
        <a:spcAft>
          <a:spcPts val="0"/>
        </a:spcAft>
        <a:buClrTx/>
        <a:buSzTx/>
        <a:buFontTx/>
        <a:buNone/>
        <a:tabLst/>
        <a:defRPr b="0" baseline="0" cap="none" i="0" spc="0" strike="noStrike" sz="6400" u="none">
          <a:solidFill>
            <a:srgbClr val="FFFFFF"/>
          </a:solidFill>
          <a:uFillTx/>
          <a:latin typeface="+mn-lt"/>
          <a:ea typeface="+mn-ea"/>
          <a:cs typeface="+mn-cs"/>
          <a:sym typeface="Gill Sans"/>
        </a:defRPr>
      </a:lvl9pPr>
    </p:titleStyle>
    <p:bodyStyle>
      <a:lvl1pPr marL="698500" marR="0" indent="-444500" algn="l" defTabSz="457200" rtl="0" latinLnBrk="0">
        <a:lnSpc>
          <a:spcPct val="100000"/>
        </a:lnSpc>
        <a:spcBef>
          <a:spcPts val="3700"/>
        </a:spcBef>
        <a:spcAft>
          <a:spcPts val="0"/>
        </a:spcAft>
        <a:buClrTx/>
        <a:buSzPct val="171000"/>
        <a:buFontTx/>
        <a:buChar char="•"/>
        <a:tabLst/>
        <a:defRPr b="0" baseline="0" cap="none" i="0" spc="0" strike="noStrike" sz="3200" u="none">
          <a:solidFill>
            <a:srgbClr val="FFFFFF"/>
          </a:solidFill>
          <a:uFillTx/>
          <a:latin typeface="+mn-lt"/>
          <a:ea typeface="+mn-ea"/>
          <a:cs typeface="+mn-cs"/>
          <a:sym typeface="Gill Sans"/>
        </a:defRPr>
      </a:lvl1pPr>
      <a:lvl2pPr marL="1041400" marR="0" indent="-444500" algn="l" defTabSz="457200" rtl="0" latinLnBrk="0">
        <a:lnSpc>
          <a:spcPct val="100000"/>
        </a:lnSpc>
        <a:spcBef>
          <a:spcPts val="3700"/>
        </a:spcBef>
        <a:spcAft>
          <a:spcPts val="0"/>
        </a:spcAft>
        <a:buClrTx/>
        <a:buSzPct val="171000"/>
        <a:buFontTx/>
        <a:buChar char="•"/>
        <a:tabLst/>
        <a:defRPr b="0" baseline="0" cap="none" i="0" spc="0" strike="noStrike" sz="3200" u="none">
          <a:solidFill>
            <a:srgbClr val="FFFFFF"/>
          </a:solidFill>
          <a:uFillTx/>
          <a:latin typeface="+mn-lt"/>
          <a:ea typeface="+mn-ea"/>
          <a:cs typeface="+mn-cs"/>
          <a:sym typeface="Gill Sans"/>
        </a:defRPr>
      </a:lvl2pPr>
      <a:lvl3pPr marL="1384300" marR="0" indent="-444500" algn="l" defTabSz="457200" rtl="0" latinLnBrk="0">
        <a:lnSpc>
          <a:spcPct val="100000"/>
        </a:lnSpc>
        <a:spcBef>
          <a:spcPts val="3700"/>
        </a:spcBef>
        <a:spcAft>
          <a:spcPts val="0"/>
        </a:spcAft>
        <a:buClrTx/>
        <a:buSzPct val="171000"/>
        <a:buFontTx/>
        <a:buChar char="•"/>
        <a:tabLst/>
        <a:defRPr b="0" baseline="0" cap="none" i="0" spc="0" strike="noStrike" sz="3200" u="none">
          <a:solidFill>
            <a:srgbClr val="FFFFFF"/>
          </a:solidFill>
          <a:uFillTx/>
          <a:latin typeface="+mn-lt"/>
          <a:ea typeface="+mn-ea"/>
          <a:cs typeface="+mn-cs"/>
          <a:sym typeface="Gill Sans"/>
        </a:defRPr>
      </a:lvl3pPr>
      <a:lvl4pPr marL="1739900" marR="0" indent="-444500" algn="l" defTabSz="457200" rtl="0" latinLnBrk="0">
        <a:lnSpc>
          <a:spcPct val="100000"/>
        </a:lnSpc>
        <a:spcBef>
          <a:spcPts val="3700"/>
        </a:spcBef>
        <a:spcAft>
          <a:spcPts val="0"/>
        </a:spcAft>
        <a:buClrTx/>
        <a:buSzPct val="171000"/>
        <a:buFontTx/>
        <a:buChar char="•"/>
        <a:tabLst/>
        <a:defRPr b="0" baseline="0" cap="none" i="0" spc="0" strike="noStrike" sz="3200" u="none">
          <a:solidFill>
            <a:srgbClr val="FFFFFF"/>
          </a:solidFill>
          <a:uFillTx/>
          <a:latin typeface="+mn-lt"/>
          <a:ea typeface="+mn-ea"/>
          <a:cs typeface="+mn-cs"/>
          <a:sym typeface="Gill Sans"/>
        </a:defRPr>
      </a:lvl4pPr>
      <a:lvl5pPr marL="2082800" marR="0" indent="-444500" algn="l" defTabSz="457200" rtl="0" latinLnBrk="0">
        <a:lnSpc>
          <a:spcPct val="100000"/>
        </a:lnSpc>
        <a:spcBef>
          <a:spcPts val="3700"/>
        </a:spcBef>
        <a:spcAft>
          <a:spcPts val="0"/>
        </a:spcAft>
        <a:buClrTx/>
        <a:buSzPct val="171000"/>
        <a:buFontTx/>
        <a:buChar char="•"/>
        <a:tabLst/>
        <a:defRPr b="0" baseline="0" cap="none" i="0" spc="0" strike="noStrike" sz="3200" u="none">
          <a:solidFill>
            <a:srgbClr val="FFFFFF"/>
          </a:solidFill>
          <a:uFillTx/>
          <a:latin typeface="+mn-lt"/>
          <a:ea typeface="+mn-ea"/>
          <a:cs typeface="+mn-cs"/>
          <a:sym typeface="Gill Sans"/>
        </a:defRPr>
      </a:lvl5pPr>
      <a:lvl6pPr marL="2425700" marR="0" indent="-444500" algn="l" defTabSz="457200" rtl="0" latinLnBrk="0">
        <a:lnSpc>
          <a:spcPct val="100000"/>
        </a:lnSpc>
        <a:spcBef>
          <a:spcPts val="3700"/>
        </a:spcBef>
        <a:spcAft>
          <a:spcPts val="0"/>
        </a:spcAft>
        <a:buClrTx/>
        <a:buSzPct val="171000"/>
        <a:buFontTx/>
        <a:buChar char="•"/>
        <a:tabLst/>
        <a:defRPr b="0" baseline="0" cap="none" i="0" spc="0" strike="noStrike" sz="3200" u="none">
          <a:solidFill>
            <a:srgbClr val="FFFFFF"/>
          </a:solidFill>
          <a:uFillTx/>
          <a:latin typeface="+mn-lt"/>
          <a:ea typeface="+mn-ea"/>
          <a:cs typeface="+mn-cs"/>
          <a:sym typeface="Gill Sans"/>
        </a:defRPr>
      </a:lvl6pPr>
      <a:lvl7pPr marL="2768600" marR="0" indent="-444500" algn="l" defTabSz="457200" rtl="0" latinLnBrk="0">
        <a:lnSpc>
          <a:spcPct val="100000"/>
        </a:lnSpc>
        <a:spcBef>
          <a:spcPts val="3700"/>
        </a:spcBef>
        <a:spcAft>
          <a:spcPts val="0"/>
        </a:spcAft>
        <a:buClrTx/>
        <a:buSzPct val="171000"/>
        <a:buFontTx/>
        <a:buChar char="•"/>
        <a:tabLst/>
        <a:defRPr b="0" baseline="0" cap="none" i="0" spc="0" strike="noStrike" sz="3200" u="none">
          <a:solidFill>
            <a:srgbClr val="FFFFFF"/>
          </a:solidFill>
          <a:uFillTx/>
          <a:latin typeface="+mn-lt"/>
          <a:ea typeface="+mn-ea"/>
          <a:cs typeface="+mn-cs"/>
          <a:sym typeface="Gill Sans"/>
        </a:defRPr>
      </a:lvl7pPr>
      <a:lvl8pPr marL="3111500" marR="0" indent="-444500" algn="l" defTabSz="457200" rtl="0" latinLnBrk="0">
        <a:lnSpc>
          <a:spcPct val="100000"/>
        </a:lnSpc>
        <a:spcBef>
          <a:spcPts val="3700"/>
        </a:spcBef>
        <a:spcAft>
          <a:spcPts val="0"/>
        </a:spcAft>
        <a:buClrTx/>
        <a:buSzPct val="171000"/>
        <a:buFontTx/>
        <a:buChar char="•"/>
        <a:tabLst/>
        <a:defRPr b="0" baseline="0" cap="none" i="0" spc="0" strike="noStrike" sz="3200" u="none">
          <a:solidFill>
            <a:srgbClr val="FFFFFF"/>
          </a:solidFill>
          <a:uFillTx/>
          <a:latin typeface="+mn-lt"/>
          <a:ea typeface="+mn-ea"/>
          <a:cs typeface="+mn-cs"/>
          <a:sym typeface="Gill Sans"/>
        </a:defRPr>
      </a:lvl8pPr>
      <a:lvl9pPr marL="3454400" marR="0" indent="-444500" algn="l" defTabSz="457200" rtl="0" latinLnBrk="0">
        <a:lnSpc>
          <a:spcPct val="100000"/>
        </a:lnSpc>
        <a:spcBef>
          <a:spcPts val="3700"/>
        </a:spcBef>
        <a:spcAft>
          <a:spcPts val="0"/>
        </a:spcAft>
        <a:buClrTx/>
        <a:buSzPct val="171000"/>
        <a:buFontTx/>
        <a:buChar char="•"/>
        <a:tabLst/>
        <a:defRPr b="0" baseline="0" cap="none" i="0" spc="0" strike="noStrike" sz="3200" u="none">
          <a:solidFill>
            <a:srgbClr val="FFFFFF"/>
          </a:solidFill>
          <a:uFillTx/>
          <a:latin typeface="+mn-lt"/>
          <a:ea typeface="+mn-ea"/>
          <a:cs typeface="+mn-cs"/>
          <a:sym typeface="Gill Sans"/>
        </a:defRPr>
      </a:lvl9pPr>
    </p:bodyStyle>
    <p:otherStyle>
      <a:lvl1pPr marL="0" marR="0" indent="0" algn="ctr" defTabSz="45720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Gill Sans"/>
        </a:defRPr>
      </a:lvl1pPr>
      <a:lvl2pPr marL="0" marR="0" indent="228600" algn="ctr" defTabSz="45720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Gill Sans"/>
        </a:defRPr>
      </a:lvl2pPr>
      <a:lvl3pPr marL="0" marR="0" indent="457200" algn="ctr" defTabSz="45720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Gill Sans"/>
        </a:defRPr>
      </a:lvl3pPr>
      <a:lvl4pPr marL="0" marR="0" indent="685800" algn="ctr" defTabSz="45720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Gill Sans"/>
        </a:defRPr>
      </a:lvl4pPr>
      <a:lvl5pPr marL="0" marR="0" indent="914400" algn="ctr" defTabSz="45720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Gill Sans"/>
        </a:defRPr>
      </a:lvl5pPr>
      <a:lvl6pPr marL="0" marR="0" indent="1143000" algn="ctr" defTabSz="45720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Gill Sans"/>
        </a:defRPr>
      </a:lvl6pPr>
      <a:lvl7pPr marL="0" marR="0" indent="1371600" algn="ctr" defTabSz="45720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Gill Sans"/>
        </a:defRPr>
      </a:lvl7pPr>
      <a:lvl8pPr marL="0" marR="0" indent="1600200" algn="ctr" defTabSz="45720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Gill Sans"/>
        </a:defRPr>
      </a:lvl8pPr>
      <a:lvl9pPr marL="0" marR="0" indent="1828800" algn="ctr" defTabSz="45720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3" name="L’évangile du mal…"/>
          <p:cNvSpPr txBox="1"/>
          <p:nvPr>
            <p:ph type="ctrTitle"/>
          </p:nvPr>
        </p:nvSpPr>
        <p:spPr>
          <a:xfrm>
            <a:off x="1840199" y="4092887"/>
            <a:ext cx="6479602" cy="1512896"/>
          </a:xfrm>
          <a:prstGeom prst="rect">
            <a:avLst/>
          </a:prstGeom>
        </p:spPr>
        <p:txBody>
          <a:bodyPr anchor="ctr"/>
          <a:lstStyle>
            <a:lvl1pPr algn="r">
              <a:lnSpc>
                <a:spcPts val="5700"/>
              </a:lnSpc>
              <a:defRPr i="1" sz="6100"/>
            </a:lvl1pPr>
          </a:lstStyle>
          <a:p>
            <a:pPr/>
            <a:r>
              <a:t>L’évangile du mal…</a:t>
            </a:r>
          </a:p>
        </p:txBody>
      </p:sp>
      <p:sp>
        <p:nvSpPr>
          <p:cNvPr id="334" name="IEB Cursus 2018-19 Sem 28"/>
          <p:cNvSpPr txBox="1"/>
          <p:nvPr>
            <p:ph type="subTitle" sz="quarter" idx="1"/>
          </p:nvPr>
        </p:nvSpPr>
        <p:spPr>
          <a:xfrm>
            <a:off x="2667000" y="8572500"/>
            <a:ext cx="9842500" cy="914400"/>
          </a:xfrm>
          <a:prstGeom prst="rect">
            <a:avLst/>
          </a:prstGeom>
        </p:spPr>
        <p:txBody>
          <a:bodyPr lIns="50800" tIns="50800" rIns="50800" bIns="50800"/>
          <a:lstStyle>
            <a:lvl1pPr algn="r">
              <a:defRPr i="1" sz="2500"/>
            </a:lvl1pPr>
          </a:lstStyle>
          <a:p>
            <a:pPr/>
            <a:r>
              <a:t>IEB Cursus 2018-19 Sem 28</a:t>
            </a:r>
          </a:p>
        </p:txBody>
      </p:sp>
      <p:sp>
        <p:nvSpPr>
          <p:cNvPr id="335" name="Achab"/>
          <p:cNvSpPr txBox="1"/>
          <p:nvPr/>
        </p:nvSpPr>
        <p:spPr>
          <a:xfrm>
            <a:off x="1599738" y="3473108"/>
            <a:ext cx="5068721" cy="1292006"/>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1pPr algn="r">
              <a:lnSpc>
                <a:spcPts val="5700"/>
              </a:lnSpc>
              <a:defRPr sz="10000"/>
            </a:lvl1pPr>
          </a:lstStyle>
          <a:p>
            <a:pPr/>
            <a:r>
              <a:t>Achab</a:t>
            </a:r>
          </a:p>
        </p:txBody>
      </p:sp>
      <p:pic>
        <p:nvPicPr>
          <p:cNvPr id="336" name="Image" descr="Image"/>
          <p:cNvPicPr>
            <a:picLocks noChangeAspect="1"/>
          </p:cNvPicPr>
          <p:nvPr/>
        </p:nvPicPr>
        <p:blipFill>
          <a:blip r:embed="rId2">
            <a:extLst/>
          </a:blip>
          <a:stretch>
            <a:fillRect/>
          </a:stretch>
        </p:blipFill>
        <p:spPr>
          <a:xfrm>
            <a:off x="16655" y="44450"/>
            <a:ext cx="4031790" cy="402171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1" name="Les avertissements"/>
          <p:cNvSpPr txBox="1"/>
          <p:nvPr>
            <p:ph type="title"/>
          </p:nvPr>
        </p:nvSpPr>
        <p:spPr>
          <a:xfrm>
            <a:off x="990600" y="366648"/>
            <a:ext cx="8178800" cy="1905001"/>
          </a:xfrm>
          <a:prstGeom prst="rect">
            <a:avLst/>
          </a:prstGeom>
        </p:spPr>
        <p:txBody>
          <a:bodyPr/>
          <a:lstStyle/>
          <a:p>
            <a:pPr/>
            <a:r>
              <a:t>Les avertissements</a:t>
            </a:r>
          </a:p>
        </p:txBody>
      </p:sp>
      <p:sp>
        <p:nvSpPr>
          <p:cNvPr id="372" name="D’Elie :  C'est toi et la maison de ton père [qui trouble Israël], parce que vous avez abandonné les commandements de l'Éternel et que tu as marché après les Baals. (1Rois 18.18)…"/>
          <p:cNvSpPr txBox="1"/>
          <p:nvPr>
            <p:ph type="body" idx="1"/>
          </p:nvPr>
        </p:nvSpPr>
        <p:spPr>
          <a:xfrm>
            <a:off x="990600" y="2707300"/>
            <a:ext cx="8178800" cy="4470401"/>
          </a:xfrm>
          <a:prstGeom prst="rect">
            <a:avLst/>
          </a:prstGeom>
        </p:spPr>
        <p:txBody>
          <a:bodyPr>
            <a:normAutofit fontScale="100000" lnSpcReduction="0"/>
          </a:bodyPr>
          <a:lstStyle/>
          <a:p>
            <a:pPr marL="433069" indent="-275590" defTabSz="283463">
              <a:spcBef>
                <a:spcPts val="0"/>
              </a:spcBef>
              <a:defRPr sz="1984"/>
            </a:pPr>
            <a:r>
              <a:rPr u="sng"/>
              <a:t>D’Elie</a:t>
            </a:r>
            <a:r>
              <a:t> :  </a:t>
            </a:r>
            <a:r>
              <a:rPr i="1"/>
              <a:t>C'est toi et la maison de ton père [qui trouble Israël], parce que vous avez abandonné les commandements de l'Éternel et que tu as marché après les Baals. </a:t>
            </a:r>
            <a:r>
              <a:t>(1Rois 18.18)</a:t>
            </a:r>
          </a:p>
          <a:p>
            <a:pPr marL="433069" indent="-275590" defTabSz="283463">
              <a:spcBef>
                <a:spcPts val="0"/>
              </a:spcBef>
              <a:defRPr sz="1984"/>
            </a:pPr>
            <a:r>
              <a:rPr u="sng"/>
              <a:t>Des prophètes de Baal</a:t>
            </a:r>
            <a:r>
              <a:t> : </a:t>
            </a:r>
            <a:r>
              <a:rPr i="1"/>
              <a:t>ils prirent le taureau qu'on leur avait donné, et l'offrirent, et invoquèrent le nom de Baal depuis le matin jusqu'à midi, disant : O Baal, réponds-nous ! Mais il n'y eut pas de voix, ni personne qui répondît. Et ils sautaient autour de l'autel qu'on avait fait. … Et ils crièrent à haute voix, et se firent des incisions, selon leur coutume, avec des épées et des piques, jusqu'à faire couler le sang sur eux. Et il arriva, quand midi fut passé, qu'ils prophétisèrent jusqu'à l'heure où l'on offre le gâteau ; et il n'y eut pas de voix, et personne qui répondît, et personne qui fît attention</a:t>
            </a:r>
            <a:r>
              <a:t> (1Rois 18.26-29)</a:t>
            </a:r>
          </a:p>
          <a:p>
            <a:pPr marL="433069" indent="-275590" defTabSz="283463">
              <a:spcBef>
                <a:spcPts val="0"/>
              </a:spcBef>
              <a:defRPr sz="1984"/>
            </a:pPr>
            <a:r>
              <a:rPr u="sng"/>
              <a:t>Du peuple</a:t>
            </a:r>
            <a:r>
              <a:t> :</a:t>
            </a:r>
            <a:r>
              <a:rPr i="1"/>
              <a:t> Tout le peuple le vit ; et ils tombèrent sur leurs faces, et dirent : L'Éternel, c'est lui qui est Dieu ! L'Éternel, c'est lui qui est Dieu ! </a:t>
            </a:r>
            <a:r>
              <a:t>(1Rois 18.39)</a:t>
            </a:r>
          </a:p>
          <a:p>
            <a:pPr marL="433069" indent="-275590" defTabSz="283463">
              <a:spcBef>
                <a:spcPts val="0"/>
              </a:spcBef>
              <a:defRPr sz="1984"/>
            </a:pPr>
            <a:r>
              <a:rPr u="sng"/>
              <a:t>D’Elie</a:t>
            </a:r>
            <a:r>
              <a:t> : </a:t>
            </a:r>
            <a:r>
              <a:rPr i="1"/>
              <a:t>Monte, mange et bois, car il y a un bruit d'une abondance de pluie … Attelle et descends, afin que la pluie ne t’arrête pas</a:t>
            </a:r>
            <a:r>
              <a:t>(1Rois 18.41, 44)</a:t>
            </a:r>
          </a:p>
        </p:txBody>
      </p:sp>
      <p:sp>
        <p:nvSpPr>
          <p:cNvPr id="373" name="à Achab"/>
          <p:cNvSpPr txBox="1"/>
          <p:nvPr/>
        </p:nvSpPr>
        <p:spPr>
          <a:xfrm>
            <a:off x="7540298" y="1645450"/>
            <a:ext cx="1333700"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a:lvl1pPr>
          </a:lstStyle>
          <a:p>
            <a:pPr/>
            <a:r>
              <a:t>à Achab</a:t>
            </a:r>
          </a:p>
        </p:txBody>
      </p:sp>
      <p:sp>
        <p:nvSpPr>
          <p:cNvPr id="374" name="Se préparer à pécher…"/>
          <p:cNvSpPr txBox="1"/>
          <p:nvPr/>
        </p:nvSpPr>
        <p:spPr>
          <a:xfrm>
            <a:off x="7450794" y="40147"/>
            <a:ext cx="2602980" cy="112564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normAutofit fontScale="100000" lnSpcReduction="0"/>
          </a:bodyPr>
          <a:lstStyle/>
          <a:p>
            <a:pPr algn="r" defTabSz="297179">
              <a:defRPr sz="2080" u="sng"/>
            </a:pPr>
            <a:r>
              <a:t>Se préparer à pécher</a:t>
            </a:r>
          </a:p>
          <a:p>
            <a:pPr algn="r" defTabSz="297179">
              <a:defRPr sz="2080"/>
            </a:pPr>
            <a:r>
              <a:t>Les domaines du péché</a:t>
            </a:r>
          </a:p>
          <a:p>
            <a:pPr algn="r" defTabSz="297179">
              <a:defRPr sz="2080"/>
            </a:pPr>
            <a:r>
              <a:t>Le péché et Dieu</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7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37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372">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72"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6" name="Réaction d’Achab"/>
          <p:cNvSpPr txBox="1"/>
          <p:nvPr>
            <p:ph type="title"/>
          </p:nvPr>
        </p:nvSpPr>
        <p:spPr>
          <a:xfrm>
            <a:off x="1028749" y="342900"/>
            <a:ext cx="6807102" cy="1905000"/>
          </a:xfrm>
          <a:prstGeom prst="rect">
            <a:avLst/>
          </a:prstGeom>
        </p:spPr>
        <p:txBody>
          <a:bodyPr/>
          <a:lstStyle/>
          <a:p>
            <a:pPr/>
            <a:r>
              <a:t>Réaction d’Achab</a:t>
            </a:r>
          </a:p>
        </p:txBody>
      </p:sp>
      <p:sp>
        <p:nvSpPr>
          <p:cNvPr id="377" name="Et le prophète s'en alla, et se tint sur le chemin du roi, et se déguisa avec un bandeau sur les yeux. Et, comme le roi passait, il cria au roi, et dit : Ton serviteur était sorti au milieu de la bataille, et voici, un homme se détourna, et m'amena un ho"/>
          <p:cNvSpPr txBox="1"/>
          <p:nvPr>
            <p:ph type="body" idx="1"/>
          </p:nvPr>
        </p:nvSpPr>
        <p:spPr>
          <a:xfrm>
            <a:off x="990600" y="2439731"/>
            <a:ext cx="8178800" cy="4470401"/>
          </a:xfrm>
          <a:prstGeom prst="rect">
            <a:avLst/>
          </a:prstGeom>
          <a:solidFill>
            <a:schemeClr val="accent5">
              <a:hueOff val="100859"/>
              <a:satOff val="-13629"/>
              <a:lumOff val="23879"/>
            </a:schemeClr>
          </a:solidFill>
        </p:spPr>
        <p:txBody>
          <a:bodyPr>
            <a:normAutofit fontScale="100000" lnSpcReduction="0"/>
          </a:bodyPr>
          <a:lstStyle/>
          <a:p>
            <a:pPr marL="0" indent="0" defTabSz="397763">
              <a:spcBef>
                <a:spcPts val="0"/>
              </a:spcBef>
              <a:buSzTx/>
              <a:buNone/>
              <a:defRPr sz="2349"/>
            </a:pPr>
            <a:r>
              <a:rPr i="1"/>
              <a:t>Et </a:t>
            </a:r>
            <a:r>
              <a:rPr i="1" u="sng"/>
              <a:t>le prophète</a:t>
            </a:r>
            <a:r>
              <a:rPr i="1"/>
              <a:t> s'en alla, et se tint sur le chemin du roi, et se déguisa avec un bandeau sur les yeux. Et, comme le roi passait, il cria au roi, et dit : Ton serviteur était sorti au milieu de la bataille, et voici, un homme se détourna, et m'amena un homme, et dit : Garde cet homme ; s'il vient à manquer, ta vie sera à la place de sa vie, ou tu me pèseras un talent d’argent. Et, comme ton serviteur était occupé çà et là, l'homme a disparu. Et le roi d'Israël lui dit : </a:t>
            </a:r>
            <a:r>
              <a:rPr i="1" u="sng"/>
              <a:t>Ainsi est ton jugement, tu en as décidé</a:t>
            </a:r>
            <a:r>
              <a:rPr i="1"/>
              <a:t>. Et il ôta avec hâte le bandeau de dessus ses yeux, et le roi d'Israël le reconnut pour l'un des prophètes. Et il lui dit : Ainsi dit l’Éternel, parce que tu as laissé aller d'entre tes mains l'homme que j'avais voué à la destruction, ta vie sera pour sa vie, et ton peuple pour son peuple. Et </a:t>
            </a:r>
            <a:r>
              <a:rPr i="1" u="sng"/>
              <a:t>le roi d'Israël alla en sa maison, triste et irrité</a:t>
            </a:r>
            <a:r>
              <a:rPr i="1"/>
              <a:t>, et il vint à Samarie</a:t>
            </a:r>
            <a:r>
              <a:t> (1Rois  18.43)</a:t>
            </a:r>
          </a:p>
        </p:txBody>
      </p:sp>
      <p:sp>
        <p:nvSpPr>
          <p:cNvPr id="378" name="Se préparer à pécher…"/>
          <p:cNvSpPr txBox="1"/>
          <p:nvPr/>
        </p:nvSpPr>
        <p:spPr>
          <a:xfrm>
            <a:off x="7450794" y="40147"/>
            <a:ext cx="2602980" cy="112564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normAutofit fontScale="100000" lnSpcReduction="0"/>
          </a:bodyPr>
          <a:lstStyle/>
          <a:p>
            <a:pPr algn="r" defTabSz="297179">
              <a:defRPr sz="2080" u="sng"/>
            </a:pPr>
            <a:r>
              <a:t>Se préparer à pécher</a:t>
            </a:r>
          </a:p>
          <a:p>
            <a:pPr algn="r" defTabSz="297179">
              <a:defRPr sz="2080"/>
            </a:pPr>
            <a:r>
              <a:t>Les domaines du péché</a:t>
            </a:r>
          </a:p>
          <a:p>
            <a:pPr algn="r" defTabSz="297179">
              <a:defRPr sz="2080"/>
            </a:pPr>
            <a:r>
              <a:t>Le péché et Dieu</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0" name="L’accomplissement du péché"/>
          <p:cNvSpPr txBox="1"/>
          <p:nvPr>
            <p:ph type="title"/>
          </p:nvPr>
        </p:nvSpPr>
        <p:spPr>
          <a:xfrm>
            <a:off x="1094238" y="853828"/>
            <a:ext cx="6807102" cy="1905001"/>
          </a:xfrm>
          <a:prstGeom prst="rect">
            <a:avLst/>
          </a:prstGeom>
        </p:spPr>
        <p:txBody>
          <a:bodyPr/>
          <a:lstStyle/>
          <a:p>
            <a:pPr/>
            <a:r>
              <a:t>L’accomplissement du péché</a:t>
            </a:r>
          </a:p>
        </p:txBody>
      </p:sp>
      <p:sp>
        <p:nvSpPr>
          <p:cNvPr id="381" name="Un projet personnel : Le roi d'Israël monta à Ramoth de Galaad avec Josaphat, roi de Juda (1Rois 22.29)…"/>
          <p:cNvSpPr txBox="1"/>
          <p:nvPr>
            <p:ph type="body" idx="1"/>
          </p:nvPr>
        </p:nvSpPr>
        <p:spPr>
          <a:xfrm>
            <a:off x="990600" y="2874439"/>
            <a:ext cx="8178800" cy="4470401"/>
          </a:xfrm>
          <a:prstGeom prst="rect">
            <a:avLst/>
          </a:prstGeom>
        </p:spPr>
        <p:txBody>
          <a:bodyPr>
            <a:normAutofit fontScale="100000" lnSpcReduction="0"/>
          </a:bodyPr>
          <a:lstStyle/>
          <a:p>
            <a:pPr marL="600710" indent="-382270" defTabSz="393192">
              <a:spcBef>
                <a:spcPts val="0"/>
              </a:spcBef>
              <a:defRPr sz="2322"/>
            </a:pPr>
            <a:r>
              <a:rPr u="sng"/>
              <a:t>Un projet personnel</a:t>
            </a:r>
            <a:r>
              <a:t> : </a:t>
            </a:r>
            <a:r>
              <a:rPr i="1"/>
              <a:t>Le roi d'Israël monta à Ramoth de Galaad avec Josaphat, roi de Juda </a:t>
            </a:r>
            <a:r>
              <a:t>(1Rois 22.29) </a:t>
            </a:r>
          </a:p>
          <a:p>
            <a:pPr marL="600710" indent="-382270" defTabSz="393192">
              <a:spcBef>
                <a:spcPts val="0"/>
              </a:spcBef>
              <a:defRPr sz="2322"/>
            </a:pPr>
            <a:r>
              <a:rPr u="sng"/>
              <a:t>Une manigance qui engage l’autre</a:t>
            </a:r>
            <a:r>
              <a:t> : </a:t>
            </a:r>
            <a:r>
              <a:rPr i="1"/>
              <a:t>Le roi d'Israël dit à Josaphat : Je me déguiserai, et j'irai à la bataille ; mais toi, revêts-toi de tes robes. Et le roi d'Israël se déguisa et fut à la bataille</a:t>
            </a:r>
            <a:r>
              <a:t> (1Rois 22.30)</a:t>
            </a:r>
          </a:p>
          <a:p>
            <a:pPr marL="600710" indent="-382270" defTabSz="393192">
              <a:spcBef>
                <a:spcPts val="0"/>
              </a:spcBef>
              <a:defRPr sz="2322"/>
            </a:pPr>
            <a:r>
              <a:rPr u="sng"/>
              <a:t>Le péché et ses conséquences</a:t>
            </a:r>
            <a:r>
              <a:t> : </a:t>
            </a:r>
            <a:r>
              <a:rPr i="1"/>
              <a:t>Et un homme tira de l'arc à l'aventure et frappa le roi d'Israël entre les pièces d'attache et la cuirasse </a:t>
            </a:r>
            <a:r>
              <a:t> (1Rois 22.34)</a:t>
            </a:r>
          </a:p>
          <a:p>
            <a:pPr marL="600710" indent="-382270" defTabSz="393192">
              <a:spcBef>
                <a:spcPts val="0"/>
              </a:spcBef>
              <a:defRPr sz="2322"/>
            </a:pPr>
            <a:r>
              <a:rPr u="sng"/>
              <a:t>L’accomplissement des avertissements</a:t>
            </a:r>
            <a:r>
              <a:t> : </a:t>
            </a:r>
            <a:r>
              <a:rPr i="1"/>
              <a:t>On lava le char à l'étang de Samarie, et les chiens léchèrent le sang d'Achab, là où les prostituées se lavaient, selon la parole de l'Éternel qu'il avait prononcée</a:t>
            </a:r>
            <a:r>
              <a:t> (1Rois 22.38)</a:t>
            </a:r>
          </a:p>
        </p:txBody>
      </p:sp>
      <p:sp>
        <p:nvSpPr>
          <p:cNvPr id="382" name="Se préparer à pécher…"/>
          <p:cNvSpPr txBox="1"/>
          <p:nvPr/>
        </p:nvSpPr>
        <p:spPr>
          <a:xfrm>
            <a:off x="7450794" y="40147"/>
            <a:ext cx="2602980" cy="112564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normAutofit fontScale="100000" lnSpcReduction="0"/>
          </a:bodyPr>
          <a:lstStyle/>
          <a:p>
            <a:pPr algn="r" defTabSz="297179">
              <a:defRPr sz="2080" u="sng"/>
            </a:pPr>
            <a:r>
              <a:t>Se préparer à pécher</a:t>
            </a:r>
          </a:p>
          <a:p>
            <a:pPr algn="r" defTabSz="297179">
              <a:defRPr sz="2080"/>
            </a:pPr>
            <a:r>
              <a:t>Les domaines du péché</a:t>
            </a:r>
          </a:p>
          <a:p>
            <a:pPr algn="r" defTabSz="297179">
              <a:defRPr sz="2080"/>
            </a:pPr>
            <a:r>
              <a:t>Le péché et Dieu</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8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38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381">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81"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4" name="Le spiritisme"/>
          <p:cNvSpPr txBox="1"/>
          <p:nvPr>
            <p:ph type="title"/>
          </p:nvPr>
        </p:nvSpPr>
        <p:spPr>
          <a:xfrm>
            <a:off x="1406533" y="641467"/>
            <a:ext cx="6807102" cy="1905001"/>
          </a:xfrm>
          <a:prstGeom prst="rect">
            <a:avLst/>
          </a:prstGeom>
        </p:spPr>
        <p:txBody>
          <a:bodyPr/>
          <a:lstStyle/>
          <a:p>
            <a:pPr/>
            <a:r>
              <a:t>Le spiritisme</a:t>
            </a:r>
          </a:p>
        </p:txBody>
      </p:sp>
      <p:sp>
        <p:nvSpPr>
          <p:cNvPr id="385" name="Un projet personnel : Il arriva, en la troisième année, que Josaphat, roi de Juda, descendit vers le roi d’Israël. Et le roi d'Israël dit à ses serviteurs : Savez-vous que Ramoth de Galaad est à nous ? Et nous nous taisons, sans la reprendre de la main d"/>
          <p:cNvSpPr txBox="1"/>
          <p:nvPr>
            <p:ph type="body" idx="1"/>
          </p:nvPr>
        </p:nvSpPr>
        <p:spPr>
          <a:xfrm>
            <a:off x="707379" y="2719634"/>
            <a:ext cx="8462021" cy="4625206"/>
          </a:xfrm>
          <a:prstGeom prst="rect">
            <a:avLst/>
          </a:prstGeom>
        </p:spPr>
        <p:txBody>
          <a:bodyPr>
            <a:normAutofit fontScale="100000" lnSpcReduction="0"/>
          </a:bodyPr>
          <a:lstStyle/>
          <a:p>
            <a:pPr marL="488950" indent="-311150" defTabSz="320039">
              <a:spcBef>
                <a:spcPts val="0"/>
              </a:spcBef>
              <a:defRPr sz="1890"/>
            </a:pPr>
            <a:r>
              <a:rPr u="sng"/>
              <a:t>Un projet personnel</a:t>
            </a:r>
            <a:r>
              <a:t> : </a:t>
            </a:r>
            <a:r>
              <a:rPr i="1"/>
              <a:t>Il arriva, en la troisième année, que Josaphat, roi de Juda, descendit vers le roi d’Israël. Et le roi d'Israël dit à ses serviteurs : Savez-vous que Ramoth de Galaad est à nous ? Et nous nous taisons, sans la reprendre de la main du roi de Syrie ! </a:t>
            </a:r>
            <a:r>
              <a:t>(1Rois 22.2-3) </a:t>
            </a:r>
          </a:p>
          <a:p>
            <a:pPr marL="488950" indent="-311150" defTabSz="320039">
              <a:spcBef>
                <a:spcPts val="0"/>
              </a:spcBef>
              <a:defRPr sz="1890"/>
            </a:pPr>
            <a:r>
              <a:rPr u="sng"/>
              <a:t>Une alliance avec les esprits</a:t>
            </a:r>
            <a:r>
              <a:t> : </a:t>
            </a:r>
            <a:r>
              <a:rPr i="1"/>
              <a:t>Et Josaphat dit au roi d'Israël : Enquiers-toi aujourd'hui, je te prie, de la parole de l’Éternel. Et le roi d'Israël rassembla les prophètes, environ quatre cents hommes, et leur dit : Irai-je à la guerre contre Ramoth de Galaad, ou m'abstiendrai-je ? Et ils dirent : Monte ; et le Seigneur la livrera en la main du roi</a:t>
            </a:r>
            <a:r>
              <a:t> (1Rois 22.5-6)</a:t>
            </a:r>
          </a:p>
          <a:p>
            <a:pPr marL="488950" indent="-311150" defTabSz="320039">
              <a:spcBef>
                <a:spcPts val="0"/>
              </a:spcBef>
              <a:defRPr sz="1890"/>
            </a:pPr>
            <a:r>
              <a:rPr u="sng"/>
              <a:t>Les esprits aident à mal faire</a:t>
            </a:r>
            <a:r>
              <a:t> : </a:t>
            </a:r>
            <a:r>
              <a:rPr i="1"/>
              <a:t>L'Éternel dit : Qui persuadera Achab, afin qu'il monte et qu'il tombe à Ramoth de Galaad ? Et celui-ci dit ainsi, et celui-là dit ainsi. Et un esprit sortit, et se tint devant l'Éternel, et dit : Moi, je le persuaderai</a:t>
            </a:r>
            <a:r>
              <a:t> (1Rois 22.20)</a:t>
            </a:r>
          </a:p>
          <a:p>
            <a:pPr marL="488950" indent="-311150" defTabSz="320039">
              <a:spcBef>
                <a:spcPts val="0"/>
              </a:spcBef>
              <a:defRPr sz="1890"/>
            </a:pPr>
            <a:r>
              <a:rPr u="sng"/>
              <a:t>La possession démoniaque remise en cause</a:t>
            </a:r>
            <a:r>
              <a:t> : </a:t>
            </a:r>
            <a:r>
              <a:rPr i="1"/>
              <a:t>Et l'Éternel lui dit : Comment ? Et il dit : Je sortirai, et je serai un esprit de mensonge dans la bouche de tous ses prophètes</a:t>
            </a:r>
            <a:r>
              <a:t> (1Rois 22.22)</a:t>
            </a:r>
          </a:p>
          <a:p>
            <a:pPr marL="488950" indent="-311150" defTabSz="320039">
              <a:spcBef>
                <a:spcPts val="0"/>
              </a:spcBef>
              <a:defRPr sz="1890"/>
            </a:pPr>
            <a:r>
              <a:rPr u="sng"/>
              <a:t>Dieu est au dessus de tout</a:t>
            </a:r>
            <a:r>
              <a:t> : </a:t>
            </a:r>
            <a:r>
              <a:rPr i="1"/>
              <a:t>L'Éternel dit : Tu le persuaderas, et aussi tu réussiras. Sors, et fais ainsi</a:t>
            </a:r>
            <a:r>
              <a:t> (1Rois 22.22)</a:t>
            </a:r>
          </a:p>
        </p:txBody>
      </p:sp>
      <p:sp>
        <p:nvSpPr>
          <p:cNvPr id="386" name="Se préparer à pécher…"/>
          <p:cNvSpPr txBox="1"/>
          <p:nvPr/>
        </p:nvSpPr>
        <p:spPr>
          <a:xfrm>
            <a:off x="7450794" y="40147"/>
            <a:ext cx="2602980" cy="112564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normAutofit fontScale="100000" lnSpcReduction="0"/>
          </a:bodyPr>
          <a:lstStyle/>
          <a:p>
            <a:pPr algn="r" defTabSz="329184">
              <a:defRPr sz="2304"/>
            </a:pPr>
            <a:r>
              <a:t>Se préparer à pécher</a:t>
            </a:r>
          </a:p>
          <a:p>
            <a:pPr algn="r" defTabSz="329184">
              <a:defRPr sz="2304" u="sng"/>
            </a:pPr>
            <a:r>
              <a:t>Le cœur du péché</a:t>
            </a:r>
          </a:p>
          <a:p>
            <a:pPr algn="r" defTabSz="329184">
              <a:defRPr sz="2304"/>
            </a:pPr>
            <a:r>
              <a:t>Le péché et Dieu</a:t>
            </a:r>
          </a:p>
        </p:txBody>
      </p:sp>
      <p:pic>
        <p:nvPicPr>
          <p:cNvPr id="387" name="Image" descr="Image"/>
          <p:cNvPicPr>
            <a:picLocks noChangeAspect="1"/>
          </p:cNvPicPr>
          <p:nvPr/>
        </p:nvPicPr>
        <p:blipFill>
          <a:blip r:embed="rId2">
            <a:extLst/>
          </a:blip>
          <a:stretch>
            <a:fillRect/>
          </a:stretch>
        </p:blipFill>
        <p:spPr>
          <a:xfrm>
            <a:off x="16655" y="44450"/>
            <a:ext cx="2602980" cy="259647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flip dir="r"/>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8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38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38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385">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85"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9" name="Le spiritisme"/>
          <p:cNvSpPr txBox="1"/>
          <p:nvPr>
            <p:ph type="title"/>
          </p:nvPr>
        </p:nvSpPr>
        <p:spPr>
          <a:xfrm>
            <a:off x="1028749" y="342900"/>
            <a:ext cx="6807102" cy="1905000"/>
          </a:xfrm>
          <a:prstGeom prst="rect">
            <a:avLst/>
          </a:prstGeom>
        </p:spPr>
        <p:txBody>
          <a:bodyPr/>
          <a:lstStyle/>
          <a:p>
            <a:pPr/>
            <a:r>
              <a:t>Le spiritisme</a:t>
            </a:r>
          </a:p>
        </p:txBody>
      </p:sp>
      <p:sp>
        <p:nvSpPr>
          <p:cNvPr id="390" name="Et l’état émotionnel : Mettez-vous en colère et ne péchez pas. Que le soleil ne se couche pas sur votre irritation, ne donnez pas occasion au diable (Eph 4.26-27)…"/>
          <p:cNvSpPr txBox="1"/>
          <p:nvPr>
            <p:ph type="body" idx="1"/>
          </p:nvPr>
        </p:nvSpPr>
        <p:spPr>
          <a:xfrm>
            <a:off x="990600" y="2439731"/>
            <a:ext cx="8178800" cy="4470401"/>
          </a:xfrm>
          <a:prstGeom prst="rect">
            <a:avLst/>
          </a:prstGeom>
          <a:solidFill>
            <a:schemeClr val="accent5">
              <a:hueOff val="100859"/>
              <a:satOff val="-13629"/>
              <a:lumOff val="23879"/>
            </a:schemeClr>
          </a:solidFill>
        </p:spPr>
        <p:txBody>
          <a:bodyPr>
            <a:normAutofit fontScale="100000" lnSpcReduction="0"/>
          </a:bodyPr>
          <a:lstStyle/>
          <a:p>
            <a:pPr marL="0" indent="0" defTabSz="397763">
              <a:spcBef>
                <a:spcPts val="700"/>
              </a:spcBef>
              <a:buSzTx/>
              <a:buNone/>
              <a:defRPr sz="2349"/>
            </a:pPr>
            <a:r>
              <a:rPr u="sng"/>
              <a:t>Et l’état émotionnel</a:t>
            </a:r>
            <a:r>
              <a:t> : </a:t>
            </a:r>
            <a:r>
              <a:rPr i="1"/>
              <a:t>Mettez-vous en colère et ne péchez pas. Que le soleil ne se couche pas sur votre irritation, ne donnez pas occasion au diable </a:t>
            </a:r>
            <a:r>
              <a:t>(Eph 4.26-27)</a:t>
            </a:r>
          </a:p>
          <a:p>
            <a:pPr marL="0" indent="0" defTabSz="397763">
              <a:spcBef>
                <a:spcPts val="700"/>
              </a:spcBef>
              <a:buSzTx/>
              <a:buNone/>
              <a:defRPr sz="2349"/>
            </a:pPr>
            <a:r>
              <a:rPr u="sng"/>
              <a:t>Et l’enseignement</a:t>
            </a:r>
            <a:r>
              <a:t> : Q</a:t>
            </a:r>
            <a:r>
              <a:rPr i="1"/>
              <a:t>uelques-uns apostasieront de la foi, s'attachant à des esprits séducteurs et à des enseignements de démons, disant des mensonges par hypocrisie, ayant leur propre conscience cautérisée…</a:t>
            </a:r>
            <a:r>
              <a:t> (1Ti 4.1-2)</a:t>
            </a:r>
          </a:p>
          <a:p>
            <a:pPr marL="0" indent="0" defTabSz="397763">
              <a:spcBef>
                <a:spcPts val="700"/>
              </a:spcBef>
              <a:buSzTx/>
              <a:buNone/>
              <a:defRPr sz="2349"/>
            </a:pPr>
            <a:r>
              <a:rPr u="sng"/>
              <a:t>Et les ragots</a:t>
            </a:r>
            <a:r>
              <a:t> : </a:t>
            </a:r>
            <a:r>
              <a:rPr i="1"/>
              <a:t>Que les jeunes veuves ne donnent aucune occasion à l'adversaire par [leurs] mauvais propos. Déjà quelques-unes se sont détournées après Satan</a:t>
            </a:r>
            <a:r>
              <a:t> (1Ti 5.14-15)</a:t>
            </a:r>
          </a:p>
          <a:p>
            <a:pPr marL="0" indent="0" defTabSz="397763">
              <a:spcBef>
                <a:spcPts val="700"/>
              </a:spcBef>
              <a:buSzTx/>
              <a:buNone/>
              <a:defRPr sz="2349"/>
            </a:pPr>
            <a:r>
              <a:rPr u="sng"/>
              <a:t>En Eglise</a:t>
            </a:r>
            <a:r>
              <a:t> : </a:t>
            </a:r>
            <a:r>
              <a:rPr i="1"/>
              <a:t>…afin que nous ne soyons pas circonvenus par Satan, car nous n'ignorons pas ses desseins</a:t>
            </a:r>
            <a:r>
              <a:t> (2Co 2.11)</a:t>
            </a:r>
          </a:p>
        </p:txBody>
      </p:sp>
      <p:sp>
        <p:nvSpPr>
          <p:cNvPr id="391" name="Se préparer à pécher…"/>
          <p:cNvSpPr txBox="1"/>
          <p:nvPr/>
        </p:nvSpPr>
        <p:spPr>
          <a:xfrm>
            <a:off x="7450794" y="40147"/>
            <a:ext cx="2602980" cy="112564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normAutofit fontScale="100000" lnSpcReduction="0"/>
          </a:bodyPr>
          <a:lstStyle/>
          <a:p>
            <a:pPr algn="r" defTabSz="329184">
              <a:defRPr sz="2304"/>
            </a:pPr>
            <a:r>
              <a:t>Se préparer à pécher</a:t>
            </a:r>
          </a:p>
          <a:p>
            <a:pPr algn="r" defTabSz="329184">
              <a:defRPr sz="2304" u="sng"/>
            </a:pPr>
            <a:r>
              <a:t>Le cœur du péché</a:t>
            </a:r>
          </a:p>
          <a:p>
            <a:pPr algn="r" defTabSz="329184">
              <a:defRPr sz="2304"/>
            </a:pPr>
            <a:r>
              <a:t>Le péché et Dieu</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r"/>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9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39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390">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90"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3" name="Dieu respecte"/>
          <p:cNvSpPr txBox="1"/>
          <p:nvPr>
            <p:ph type="title"/>
          </p:nvPr>
        </p:nvSpPr>
        <p:spPr>
          <a:xfrm>
            <a:off x="956828" y="491566"/>
            <a:ext cx="6807102" cy="1905001"/>
          </a:xfrm>
          <a:prstGeom prst="rect">
            <a:avLst/>
          </a:prstGeom>
        </p:spPr>
        <p:txBody>
          <a:bodyPr/>
          <a:lstStyle/>
          <a:p>
            <a:pPr/>
            <a:r>
              <a:t>Dieu respecte</a:t>
            </a:r>
          </a:p>
        </p:txBody>
      </p:sp>
      <p:sp>
        <p:nvSpPr>
          <p:cNvPr id="394" name="Il se laisse provoquer : Achab fit plus que tous les rois d'Israël qui avaient été avant lui, pour provoquer à colère l'Éternel, le Dieu d'Israël (1Rois 16.33)…"/>
          <p:cNvSpPr txBox="1"/>
          <p:nvPr>
            <p:ph type="body" idx="1"/>
          </p:nvPr>
        </p:nvSpPr>
        <p:spPr>
          <a:xfrm>
            <a:off x="707379" y="2719634"/>
            <a:ext cx="8462021" cy="4625206"/>
          </a:xfrm>
          <a:prstGeom prst="rect">
            <a:avLst/>
          </a:prstGeom>
        </p:spPr>
        <p:txBody>
          <a:bodyPr>
            <a:normAutofit fontScale="100000" lnSpcReduction="0"/>
          </a:bodyPr>
          <a:lstStyle/>
          <a:p>
            <a:pPr marL="607695" indent="-386715" defTabSz="397763">
              <a:spcBef>
                <a:spcPts val="0"/>
              </a:spcBef>
              <a:defRPr sz="2349"/>
            </a:pPr>
            <a:r>
              <a:rPr u="sng"/>
              <a:t>Il se laisse provoquer</a:t>
            </a:r>
            <a:r>
              <a:t> : </a:t>
            </a:r>
            <a:r>
              <a:rPr i="1"/>
              <a:t>Achab fit plus que tous les rois d'Israël qui avaient été avant lui, pour provoquer à colère l'Éternel, le Dieu d'Israël </a:t>
            </a:r>
            <a:r>
              <a:t>(1Rois 16.33) </a:t>
            </a:r>
          </a:p>
          <a:p>
            <a:pPr marL="607695" indent="-386715" defTabSz="397763">
              <a:spcBef>
                <a:spcPts val="0"/>
              </a:spcBef>
              <a:defRPr sz="2349"/>
            </a:pPr>
            <a:r>
              <a:rPr u="sng"/>
              <a:t>Il avertit par la sécheresse</a:t>
            </a:r>
            <a:r>
              <a:t> : </a:t>
            </a:r>
            <a:r>
              <a:rPr i="1"/>
              <a:t>Élie, le Thishbite, d'entre les habitants de Galaad, dit à Achab : L'Éternel, le Dieu d'Israël, devant qui je me tiens, est vivant, qu'il n'y aura ces années-ci ni rosée ni pluie, sinon à ma parole.</a:t>
            </a:r>
            <a:r>
              <a:t> (1Rois 17.1)</a:t>
            </a:r>
          </a:p>
          <a:p>
            <a:pPr marL="607695" indent="-386715" defTabSz="397763">
              <a:spcBef>
                <a:spcPts val="0"/>
              </a:spcBef>
              <a:defRPr sz="2349"/>
            </a:pPr>
            <a:r>
              <a:rPr u="sng"/>
              <a:t>Il fait pleuvoir sur le bon et sur le méchant</a:t>
            </a:r>
            <a:r>
              <a:t> : </a:t>
            </a:r>
            <a:r>
              <a:rPr i="1"/>
              <a:t>Et il arriva, en attendant, que les cieux devinrent noirs par d'épais nuages accompagnés de vent, et il y eut une forte pluie</a:t>
            </a:r>
            <a:r>
              <a:t> (1Rois 18.45)</a:t>
            </a:r>
          </a:p>
          <a:p>
            <a:pPr marL="607695" indent="-386715" defTabSz="397763">
              <a:spcBef>
                <a:spcPts val="0"/>
              </a:spcBef>
              <a:defRPr sz="2349"/>
            </a:pPr>
            <a:r>
              <a:rPr u="sng"/>
              <a:t>Il questionne</a:t>
            </a:r>
            <a:r>
              <a:t> : </a:t>
            </a:r>
            <a:r>
              <a:rPr i="1"/>
              <a:t> As-tu tué, et aussi pris possession ?</a:t>
            </a:r>
            <a:r>
              <a:t> (1Rois 21.19)</a:t>
            </a:r>
          </a:p>
          <a:p>
            <a:pPr marL="607695" indent="-386715" defTabSz="397763">
              <a:spcBef>
                <a:spcPts val="0"/>
              </a:spcBef>
              <a:defRPr sz="2349"/>
            </a:pPr>
            <a:r>
              <a:rPr u="sng"/>
              <a:t>Il donne l’aide pour mal faire</a:t>
            </a:r>
            <a:r>
              <a:t> : </a:t>
            </a:r>
            <a:r>
              <a:rPr i="1"/>
              <a:t>L’Éternel dit : Qui persuadera Achab, afin qu'il monte et qu'il tombe à Ramoth de Galaad ?</a:t>
            </a:r>
            <a:r>
              <a:t> (1Rois 22.20)</a:t>
            </a:r>
          </a:p>
        </p:txBody>
      </p:sp>
      <p:sp>
        <p:nvSpPr>
          <p:cNvPr id="395" name="Se préparer à pécher…"/>
          <p:cNvSpPr txBox="1"/>
          <p:nvPr/>
        </p:nvSpPr>
        <p:spPr>
          <a:xfrm>
            <a:off x="7450794" y="40147"/>
            <a:ext cx="2602980" cy="112564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normAutofit fontScale="100000" lnSpcReduction="0"/>
          </a:bodyPr>
          <a:lstStyle/>
          <a:p>
            <a:pPr algn="r" defTabSz="329184">
              <a:defRPr sz="2304"/>
            </a:pPr>
            <a:r>
              <a:t>Se préparer à pécher</a:t>
            </a:r>
          </a:p>
          <a:p>
            <a:pPr algn="r" defTabSz="329184">
              <a:defRPr sz="2304"/>
            </a:pPr>
            <a:r>
              <a:t>Le cœur du péché</a:t>
            </a:r>
          </a:p>
          <a:p>
            <a:pPr algn="r" defTabSz="329184">
              <a:defRPr sz="2304" u="sng"/>
            </a:pPr>
            <a:r>
              <a:t>Le péché et Dieu</a:t>
            </a:r>
          </a:p>
        </p:txBody>
      </p:sp>
      <p:sp>
        <p:nvSpPr>
          <p:cNvPr id="396" name="jusqu’au bout"/>
          <p:cNvSpPr txBox="1"/>
          <p:nvPr/>
        </p:nvSpPr>
        <p:spPr>
          <a:xfrm>
            <a:off x="5478630" y="1682926"/>
            <a:ext cx="2159200"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a:lvl1pPr>
          </a:lstStyle>
          <a:p>
            <a:pPr/>
            <a:r>
              <a:t>jusqu’au bout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9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39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39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394">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94"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8" name="Car toutes les choses qui ont été écrites auparavant ont été écrites pour notre instruction,…"/>
          <p:cNvSpPr txBox="1"/>
          <p:nvPr>
            <p:ph type="body" idx="1"/>
          </p:nvPr>
        </p:nvSpPr>
        <p:spPr>
          <a:xfrm>
            <a:off x="844798" y="1574800"/>
            <a:ext cx="8470404" cy="4470400"/>
          </a:xfrm>
          <a:prstGeom prst="rect">
            <a:avLst/>
          </a:prstGeom>
          <a:solidFill>
            <a:schemeClr val="accent5">
              <a:hueOff val="100859"/>
              <a:satOff val="-13629"/>
              <a:lumOff val="23879"/>
            </a:schemeClr>
          </a:solidFill>
        </p:spPr>
        <p:txBody>
          <a:bodyPr>
            <a:normAutofit fontScale="100000" lnSpcReduction="0"/>
          </a:bodyPr>
          <a:lstStyle/>
          <a:p>
            <a:pPr marL="0" indent="0" algn="ctr">
              <a:spcBef>
                <a:spcPts val="0"/>
              </a:spcBef>
              <a:buSzTx/>
              <a:buNone/>
              <a:defRPr i="1"/>
            </a:pPr>
            <a:r>
              <a:t>Car toutes les choses qui ont été écrites auparavant ont été écrites pour notre instruction, </a:t>
            </a:r>
          </a:p>
          <a:p>
            <a:pPr marL="0" indent="0" algn="ctr">
              <a:spcBef>
                <a:spcPts val="0"/>
              </a:spcBef>
              <a:buSzTx/>
              <a:buNone/>
              <a:defRPr i="1"/>
            </a:pPr>
            <a:r>
              <a:t>afin que, par la patience </a:t>
            </a:r>
          </a:p>
          <a:p>
            <a:pPr marL="0" indent="0" algn="ctr">
              <a:spcBef>
                <a:spcPts val="0"/>
              </a:spcBef>
              <a:buSzTx/>
              <a:buNone/>
              <a:defRPr i="1"/>
            </a:pPr>
            <a:r>
              <a:t>et par la consolation des Ecritures, </a:t>
            </a:r>
          </a:p>
          <a:p>
            <a:pPr marL="0" indent="0" algn="ctr">
              <a:spcBef>
                <a:spcPts val="0"/>
              </a:spcBef>
              <a:buSzTx/>
              <a:buNone/>
              <a:defRPr i="1"/>
            </a:pPr>
            <a:r>
              <a:t>nous ayons espérance.</a:t>
            </a:r>
          </a:p>
          <a:p>
            <a:pPr marL="0" indent="0" algn="ctr">
              <a:spcBef>
                <a:spcPts val="0"/>
              </a:spcBef>
              <a:buSzTx/>
              <a:buNone/>
            </a:pPr>
            <a:r>
              <a:t>(Romains 15.4)</a:t>
            </a:r>
          </a:p>
        </p:txBody>
      </p:sp>
    </p:spTree>
  </p:cSld>
  <p:clrMapOvr>
    <a:masterClrMapping/>
  </p:clrMapOvr>
  <mc:AlternateContent xmlns:mc="http://schemas.openxmlformats.org/markup-compatibility/2006">
    <mc:Choice xmlns:p14="http://schemas.microsoft.com/office/powerpoint/2010/main" Requires="p14">
      <p:transition spd="slow" advClick="1" p14:dur="1500">
        <p14:flip dir="r"/>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0" name="A creuser…"/>
          <p:cNvSpPr txBox="1"/>
          <p:nvPr>
            <p:ph type="title"/>
          </p:nvPr>
        </p:nvSpPr>
        <p:spPr>
          <a:xfrm>
            <a:off x="1076373" y="379139"/>
            <a:ext cx="8178801" cy="1905001"/>
          </a:xfrm>
          <a:prstGeom prst="rect">
            <a:avLst/>
          </a:prstGeom>
        </p:spPr>
        <p:txBody>
          <a:bodyPr/>
          <a:lstStyle/>
          <a:p>
            <a:pPr/>
            <a:r>
              <a:t>A creuser…</a:t>
            </a:r>
          </a:p>
        </p:txBody>
      </p:sp>
      <p:sp>
        <p:nvSpPr>
          <p:cNvPr id="401" name="Qu’est-ce cette description du péché produit en nous ?…"/>
          <p:cNvSpPr txBox="1"/>
          <p:nvPr>
            <p:ph type="body" idx="1"/>
          </p:nvPr>
        </p:nvSpPr>
        <p:spPr>
          <a:xfrm>
            <a:off x="687337" y="2703371"/>
            <a:ext cx="8469066" cy="4626623"/>
          </a:xfrm>
          <a:prstGeom prst="rect">
            <a:avLst/>
          </a:prstGeom>
        </p:spPr>
        <p:txBody>
          <a:bodyPr>
            <a:normAutofit fontScale="100000" lnSpcReduction="0"/>
          </a:bodyPr>
          <a:lstStyle/>
          <a:p>
            <a:pPr lvl="1" marL="889000">
              <a:spcBef>
                <a:spcPts val="0"/>
              </a:spcBef>
              <a:defRPr sz="3100"/>
            </a:pPr>
            <a:r>
              <a:t>Qu’est-ce cette description du péché produit en nous ?</a:t>
            </a:r>
          </a:p>
          <a:p>
            <a:pPr lvl="1" marL="889000">
              <a:spcBef>
                <a:spcPts val="0"/>
              </a:spcBef>
              <a:defRPr sz="3100"/>
            </a:pPr>
            <a:r>
              <a:t>Que retenir de l’exemple d’Achab pour soi-même ? Son repentir est-il un exemple ?</a:t>
            </a:r>
          </a:p>
          <a:p>
            <a:pPr lvl="1" marL="889000">
              <a:spcBef>
                <a:spcPts val="0"/>
              </a:spcBef>
              <a:defRPr sz="3100"/>
            </a:pPr>
            <a:r>
              <a:t>Que savoir du spiritisme ? Cela nous concerne-t-il ?</a:t>
            </a:r>
          </a:p>
          <a:p>
            <a:pPr lvl="1" marL="889000">
              <a:spcBef>
                <a:spcPts val="0"/>
              </a:spcBef>
              <a:defRPr sz="3100"/>
            </a:pPr>
            <a:r>
              <a:t>Pourquoi sommes-nous appelés à prier pour nos autorités ?</a:t>
            </a:r>
          </a:p>
          <a:p>
            <a:pPr lvl="1" marL="889000">
              <a:spcBef>
                <a:spcPts val="0"/>
              </a:spcBef>
              <a:defRPr sz="3100"/>
            </a:pPr>
            <a:r>
              <a:t>Quelle est notre image de Dieu dans les moments d’égarement ?</a:t>
            </a:r>
          </a:p>
        </p:txBody>
      </p:sp>
      <p:pic>
        <p:nvPicPr>
          <p:cNvPr id="402" name="Image" descr="Image"/>
          <p:cNvPicPr>
            <a:picLocks noChangeAspect="1"/>
          </p:cNvPicPr>
          <p:nvPr/>
        </p:nvPicPr>
        <p:blipFill>
          <a:blip r:embed="rId2">
            <a:extLst/>
          </a:blip>
          <a:stretch>
            <a:fillRect/>
          </a:stretch>
        </p:blipFill>
        <p:spPr>
          <a:xfrm>
            <a:off x="16655" y="44450"/>
            <a:ext cx="2763363" cy="275645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flip dir="r"/>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0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40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40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401">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01"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8" name="Car toutes les choses qui ont été écrites auparavant ont été écrites pour notre instruction,…"/>
          <p:cNvSpPr txBox="1"/>
          <p:nvPr>
            <p:ph type="body" idx="1"/>
          </p:nvPr>
        </p:nvSpPr>
        <p:spPr>
          <a:xfrm>
            <a:off x="844798" y="1574800"/>
            <a:ext cx="8470404" cy="4470400"/>
          </a:xfrm>
          <a:prstGeom prst="rect">
            <a:avLst/>
          </a:prstGeom>
          <a:solidFill>
            <a:schemeClr val="accent5">
              <a:hueOff val="100859"/>
              <a:satOff val="-13629"/>
              <a:lumOff val="23879"/>
            </a:schemeClr>
          </a:solidFill>
        </p:spPr>
        <p:txBody>
          <a:bodyPr>
            <a:normAutofit fontScale="100000" lnSpcReduction="0"/>
          </a:bodyPr>
          <a:lstStyle/>
          <a:p>
            <a:pPr marL="0" indent="0" algn="ctr">
              <a:spcBef>
                <a:spcPts val="0"/>
              </a:spcBef>
              <a:buSzTx/>
              <a:buNone/>
              <a:defRPr i="1"/>
            </a:pPr>
            <a:r>
              <a:t>Car toutes les choses qui ont été écrites auparavant ont été écrites pour notre instruction, </a:t>
            </a:r>
          </a:p>
          <a:p>
            <a:pPr marL="0" indent="0" algn="ctr">
              <a:spcBef>
                <a:spcPts val="0"/>
              </a:spcBef>
              <a:buSzTx/>
              <a:buNone/>
              <a:defRPr i="1"/>
            </a:pPr>
            <a:r>
              <a:t>afin que, par la patience </a:t>
            </a:r>
          </a:p>
          <a:p>
            <a:pPr marL="0" indent="0" algn="ctr">
              <a:spcBef>
                <a:spcPts val="0"/>
              </a:spcBef>
              <a:buSzTx/>
              <a:buNone/>
              <a:defRPr i="1"/>
            </a:pPr>
            <a:r>
              <a:t>et par la consolation des Ecritures, </a:t>
            </a:r>
          </a:p>
          <a:p>
            <a:pPr marL="0" indent="0" algn="ctr">
              <a:spcBef>
                <a:spcPts val="0"/>
              </a:spcBef>
              <a:buSzTx/>
              <a:buNone/>
              <a:defRPr i="1"/>
            </a:pPr>
            <a:r>
              <a:t>nous ayons espérance.</a:t>
            </a:r>
          </a:p>
          <a:p>
            <a:pPr marL="0" indent="0" algn="ctr">
              <a:spcBef>
                <a:spcPts val="0"/>
              </a:spcBef>
              <a:buSzTx/>
              <a:buNone/>
            </a:pPr>
            <a:r>
              <a:t>(Romains 15.4)</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0" name="Introduction"/>
          <p:cNvSpPr txBox="1"/>
          <p:nvPr>
            <p:ph type="title"/>
          </p:nvPr>
        </p:nvSpPr>
        <p:spPr>
          <a:xfrm>
            <a:off x="676308" y="379139"/>
            <a:ext cx="8178801" cy="1905001"/>
          </a:xfrm>
          <a:prstGeom prst="rect">
            <a:avLst/>
          </a:prstGeom>
        </p:spPr>
        <p:txBody>
          <a:bodyPr/>
          <a:lstStyle/>
          <a:p>
            <a:pPr/>
            <a:r>
              <a:t>Introduction</a:t>
            </a:r>
          </a:p>
        </p:txBody>
      </p:sp>
      <p:sp>
        <p:nvSpPr>
          <p:cNvPr id="341" name="Une lignée d’impies, de rebelles : Et Achab, fils d'Omri, fit ce qui est mauvais aux yeux de l'Éternel, plus que tous ceux qui avaient été avant lui. Et il arriva que, comme si c'était peu de chose qu'il marchât dans les péchés de Jéroboam, fils de Nebat"/>
          <p:cNvSpPr txBox="1"/>
          <p:nvPr>
            <p:ph type="body" idx="1"/>
          </p:nvPr>
        </p:nvSpPr>
        <p:spPr>
          <a:xfrm>
            <a:off x="844798" y="2561107"/>
            <a:ext cx="8470404" cy="4470401"/>
          </a:xfrm>
          <a:prstGeom prst="rect">
            <a:avLst/>
          </a:prstGeom>
        </p:spPr>
        <p:txBody>
          <a:bodyPr>
            <a:normAutofit fontScale="100000" lnSpcReduction="0"/>
          </a:bodyPr>
          <a:lstStyle/>
          <a:p>
            <a:pPr marL="419100" indent="-266700" defTabSz="274320">
              <a:spcBef>
                <a:spcPts val="0"/>
              </a:spcBef>
              <a:defRPr sz="1920"/>
            </a:pPr>
            <a:r>
              <a:rPr u="sng"/>
              <a:t>Une lignée d’impies, de rebelles</a:t>
            </a:r>
            <a:r>
              <a:t> : </a:t>
            </a:r>
            <a:r>
              <a:rPr i="1"/>
              <a:t>Et Achab, fils d'Omri, fit ce qui est mauvais aux yeux de l'Éternel, plus que tous ceux qui avaient été avant lui. Et il arriva que, comme si c'était peu de chose qu'il marchât dans les péchés de Jéroboam, fils de Nebath, il prit pour femme Jézabel, fille d'Ethbaal, roi des Sidoniens, et alla et servit Baal, et se prosterna devant lui, et dressa un autel à Baal dans la maison de Baal qu'il bâtit à Samarie. Et Achab fit une ashère. Achab fit plus que tous les rois d'Israël qui avaient été avant lui, pour provoquer à colère l'Éternel, le Dieu d’Israël</a:t>
            </a:r>
            <a:r>
              <a:t> (1Rois 16.30-33)</a:t>
            </a:r>
          </a:p>
          <a:p>
            <a:pPr marL="419100" indent="-266700" defTabSz="274320">
              <a:spcBef>
                <a:spcPts val="0"/>
              </a:spcBef>
              <a:defRPr sz="1920"/>
            </a:pPr>
            <a:r>
              <a:rPr u="sng"/>
              <a:t>Un homme incertain</a:t>
            </a:r>
            <a:r>
              <a:t> : </a:t>
            </a:r>
            <a:r>
              <a:rPr i="1"/>
              <a:t>Quand Achab entendit ces paroles, il déchira ses vêtements, et mit un sac sur sa chair, et jeûna. Il se couchait avec le sac et marchait doucement</a:t>
            </a:r>
            <a:r>
              <a:t> (1Rois 21.27)</a:t>
            </a:r>
          </a:p>
          <a:p>
            <a:pPr marL="419100" indent="-266700" defTabSz="274320">
              <a:spcBef>
                <a:spcPts val="0"/>
              </a:spcBef>
              <a:defRPr sz="1920"/>
            </a:pPr>
            <a:r>
              <a:rPr u="sng"/>
              <a:t>Un exemple</a:t>
            </a:r>
            <a:r>
              <a:t> : </a:t>
            </a:r>
            <a:r>
              <a:rPr i="1"/>
              <a:t>On observe les coutumes d'Omri et toute la manière d'agir de la maison d'Achab, et vous marchez d'après leurs conseils </a:t>
            </a:r>
            <a:r>
              <a:t>(Mi 6.16)</a:t>
            </a:r>
          </a:p>
          <a:p>
            <a:pPr marL="419100" indent="-266700" defTabSz="274320">
              <a:spcBef>
                <a:spcPts val="0"/>
              </a:spcBef>
              <a:defRPr sz="1920"/>
            </a:pPr>
            <a:r>
              <a:rPr u="sng"/>
              <a:t>Un souvenir</a:t>
            </a:r>
            <a:r>
              <a:t> : </a:t>
            </a:r>
            <a:r>
              <a:rPr i="1"/>
              <a:t>On se servira d'eux comme d'un sujet de malédiction, parmi tous les captifs de Juda qui sont à Babylone ; on dira : Que l'Éternel te traite comme Sédécias et comme Achab, que le roi de Babylone a fait rôtir au feu !</a:t>
            </a:r>
            <a:r>
              <a:t> (Je 29.22)</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r"/>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4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34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341">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41"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3" name="Plan"/>
          <p:cNvSpPr txBox="1"/>
          <p:nvPr>
            <p:ph type="title"/>
          </p:nvPr>
        </p:nvSpPr>
        <p:spPr>
          <a:xfrm>
            <a:off x="676308" y="379139"/>
            <a:ext cx="8178801" cy="1905001"/>
          </a:xfrm>
          <a:prstGeom prst="rect">
            <a:avLst/>
          </a:prstGeom>
        </p:spPr>
        <p:txBody>
          <a:bodyPr/>
          <a:lstStyle/>
          <a:p>
            <a:pPr/>
            <a:r>
              <a:t>Plan</a:t>
            </a:r>
          </a:p>
        </p:txBody>
      </p:sp>
      <p:sp>
        <p:nvSpPr>
          <p:cNvPr id="344" name="Se préparer à pécher…"/>
          <p:cNvSpPr txBox="1"/>
          <p:nvPr>
            <p:ph type="body" idx="1"/>
          </p:nvPr>
        </p:nvSpPr>
        <p:spPr>
          <a:xfrm>
            <a:off x="844798" y="2159000"/>
            <a:ext cx="8470404" cy="4470400"/>
          </a:xfrm>
          <a:prstGeom prst="rect">
            <a:avLst/>
          </a:prstGeom>
        </p:spPr>
        <p:txBody>
          <a:bodyPr>
            <a:normAutofit fontScale="100000" lnSpcReduction="0"/>
          </a:bodyPr>
          <a:lstStyle/>
          <a:p>
            <a:pPr marL="0" indent="0" algn="ctr">
              <a:spcBef>
                <a:spcPts val="0"/>
              </a:spcBef>
              <a:buSzTx/>
              <a:buNone/>
            </a:pPr>
            <a:r>
              <a:t>Se préparer à pécher</a:t>
            </a:r>
          </a:p>
          <a:p>
            <a:pPr marL="0" indent="0" algn="ctr">
              <a:spcBef>
                <a:spcPts val="0"/>
              </a:spcBef>
              <a:buSzTx/>
              <a:buNone/>
            </a:pPr>
            <a:r>
              <a:t>Les domaines du péché</a:t>
            </a:r>
          </a:p>
          <a:p>
            <a:pPr marL="0" indent="0" algn="ctr">
              <a:spcBef>
                <a:spcPts val="0"/>
              </a:spcBef>
              <a:buSzTx/>
              <a:buNone/>
            </a:pPr>
            <a:r>
              <a:t>Le péché et Dieu</a:t>
            </a:r>
          </a:p>
        </p:txBody>
      </p:sp>
      <p:pic>
        <p:nvPicPr>
          <p:cNvPr id="345" name="Image" descr="Image"/>
          <p:cNvPicPr>
            <a:picLocks noChangeAspect="0"/>
          </p:cNvPicPr>
          <p:nvPr/>
        </p:nvPicPr>
        <p:blipFill>
          <a:blip r:embed="rId2">
            <a:extLst/>
          </a:blip>
          <a:stretch>
            <a:fillRect/>
          </a:stretch>
        </p:blipFill>
        <p:spPr>
          <a:xfrm>
            <a:off x="16655" y="-49154"/>
            <a:ext cx="2585425" cy="771830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flip dir="r"/>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7" name="Certainement il n'y eut point de roi comme Achab,…"/>
          <p:cNvSpPr txBox="1"/>
          <p:nvPr>
            <p:ph type="body" idx="1"/>
          </p:nvPr>
        </p:nvSpPr>
        <p:spPr>
          <a:xfrm>
            <a:off x="844798" y="1574800"/>
            <a:ext cx="8470404" cy="4470400"/>
          </a:xfrm>
          <a:prstGeom prst="rect">
            <a:avLst/>
          </a:prstGeom>
          <a:solidFill>
            <a:schemeClr val="accent5">
              <a:hueOff val="100859"/>
              <a:satOff val="-13629"/>
              <a:lumOff val="23879"/>
            </a:schemeClr>
          </a:solidFill>
        </p:spPr>
        <p:txBody>
          <a:bodyPr>
            <a:normAutofit fontScale="100000" lnSpcReduction="0"/>
          </a:bodyPr>
          <a:lstStyle/>
          <a:p>
            <a:pPr marL="0" indent="0" algn="ctr">
              <a:spcBef>
                <a:spcPts val="0"/>
              </a:spcBef>
              <a:buSzTx/>
              <a:buNone/>
              <a:defRPr i="1"/>
            </a:pPr>
            <a:r>
              <a:t>Certainement il n'y eut point de roi comme Achab, </a:t>
            </a:r>
          </a:p>
          <a:p>
            <a:pPr marL="0" indent="0" algn="ctr">
              <a:spcBef>
                <a:spcPts val="0"/>
              </a:spcBef>
              <a:buSzTx/>
              <a:buNone/>
              <a:defRPr i="1"/>
            </a:pPr>
            <a:r>
              <a:t>qui </a:t>
            </a:r>
            <a:r>
              <a:rPr u="sng"/>
              <a:t>se vendit</a:t>
            </a:r>
            <a:r>
              <a:t> pour faire </a:t>
            </a:r>
          </a:p>
          <a:p>
            <a:pPr marL="0" indent="0" algn="ctr">
              <a:spcBef>
                <a:spcPts val="0"/>
              </a:spcBef>
              <a:buSzTx/>
              <a:buNone/>
              <a:defRPr i="1"/>
            </a:pPr>
            <a:r>
              <a:t>ce qui est mauvais aux yeux de l'Éternel, </a:t>
            </a:r>
          </a:p>
          <a:p>
            <a:pPr marL="0" indent="0" algn="ctr">
              <a:spcBef>
                <a:spcPts val="0"/>
              </a:spcBef>
              <a:buSzTx/>
              <a:buNone/>
              <a:defRPr i="1"/>
            </a:pPr>
            <a:r>
              <a:t>sa femme Jézabel </a:t>
            </a:r>
            <a:r>
              <a:rPr u="sng"/>
              <a:t>le poussant</a:t>
            </a:r>
            <a:r>
              <a:t>.</a:t>
            </a:r>
          </a:p>
          <a:p>
            <a:pPr marL="0" indent="0" algn="ctr">
              <a:spcBef>
                <a:spcPts val="0"/>
              </a:spcBef>
              <a:buSzTx/>
              <a:buNone/>
              <a:defRPr i="1"/>
            </a:pPr>
            <a:r>
              <a:t>Il agit très-abominablement, </a:t>
            </a:r>
          </a:p>
          <a:p>
            <a:pPr marL="0" indent="0" algn="ctr">
              <a:spcBef>
                <a:spcPts val="0"/>
              </a:spcBef>
              <a:buSzTx/>
              <a:buNone/>
              <a:defRPr i="1"/>
            </a:pPr>
            <a:r>
              <a:t>en allant </a:t>
            </a:r>
            <a:r>
              <a:rPr u="sng"/>
              <a:t>après les idoles</a:t>
            </a:r>
            <a:r>
              <a:t>, </a:t>
            </a:r>
          </a:p>
          <a:p>
            <a:pPr marL="0" indent="0" algn="ctr">
              <a:spcBef>
                <a:spcPts val="0"/>
              </a:spcBef>
              <a:buSzTx/>
              <a:buNone/>
              <a:defRPr i="1"/>
            </a:pPr>
            <a:r>
              <a:t>selon tout ce que faisaient les Amoréens </a:t>
            </a:r>
          </a:p>
          <a:p>
            <a:pPr marL="0" indent="0" algn="ctr">
              <a:spcBef>
                <a:spcPts val="0"/>
              </a:spcBef>
              <a:buSzTx/>
              <a:buNone/>
              <a:defRPr i="1"/>
            </a:pPr>
            <a:r>
              <a:t>que l'Éternel </a:t>
            </a:r>
            <a:r>
              <a:rPr u="sng"/>
              <a:t>avait dépossédés</a:t>
            </a:r>
            <a:r>
              <a:t> devant les fils d’Israël</a:t>
            </a:r>
          </a:p>
          <a:p>
            <a:pPr marL="0" indent="0" algn="ctr">
              <a:spcBef>
                <a:spcPts val="0"/>
              </a:spcBef>
              <a:buSzTx/>
              <a:buNone/>
            </a:pPr>
            <a:r>
              <a:t>(1Rois 21.25-26)</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r"/>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9" name="L’exemple des pères"/>
          <p:cNvSpPr txBox="1"/>
          <p:nvPr>
            <p:ph type="title"/>
          </p:nvPr>
        </p:nvSpPr>
        <p:spPr>
          <a:xfrm>
            <a:off x="990600" y="669725"/>
            <a:ext cx="8178800" cy="1905001"/>
          </a:xfrm>
          <a:prstGeom prst="rect">
            <a:avLst/>
          </a:prstGeom>
        </p:spPr>
        <p:txBody>
          <a:bodyPr/>
          <a:lstStyle/>
          <a:p>
            <a:pPr/>
            <a:r>
              <a:t>L’exemple des pères</a:t>
            </a:r>
          </a:p>
        </p:txBody>
      </p:sp>
      <p:sp>
        <p:nvSpPr>
          <p:cNvPr id="350" name="Le péché de Jéroboam : Après avoir pris conseil, le roi fit deux veau d’or… Il en plaça un à Béthel et l’autre à Dan (1Rois 12.28-29)…"/>
          <p:cNvSpPr txBox="1"/>
          <p:nvPr>
            <p:ph type="body" idx="1"/>
          </p:nvPr>
        </p:nvSpPr>
        <p:spPr>
          <a:xfrm>
            <a:off x="990600" y="2787300"/>
            <a:ext cx="8178800" cy="4470401"/>
          </a:xfrm>
          <a:prstGeom prst="rect">
            <a:avLst/>
          </a:prstGeom>
        </p:spPr>
        <p:txBody>
          <a:bodyPr>
            <a:normAutofit fontScale="100000" lnSpcReduction="0"/>
          </a:bodyPr>
          <a:lstStyle/>
          <a:p>
            <a:pPr marL="384175" indent="-244475" defTabSz="251460">
              <a:spcBef>
                <a:spcPts val="0"/>
              </a:spcBef>
              <a:defRPr sz="1760"/>
            </a:pPr>
            <a:r>
              <a:rPr u="sng"/>
              <a:t>Le péché de Jéroboam</a:t>
            </a:r>
            <a:r>
              <a:t> : </a:t>
            </a:r>
            <a:r>
              <a:rPr i="1"/>
              <a:t>Après avoir pris conseil, le roi fit deux veau d’or… Il en plaça un à Béthel et l’autre à Dan</a:t>
            </a:r>
            <a:r>
              <a:t> (1Rois 12.28-29)</a:t>
            </a:r>
          </a:p>
          <a:p>
            <a:pPr marL="384175" indent="-244475" defTabSz="251460">
              <a:spcBef>
                <a:spcPts val="0"/>
              </a:spcBef>
              <a:defRPr sz="1760"/>
            </a:pPr>
            <a:r>
              <a:rPr u="sng"/>
              <a:t>L’endurcissement de Jéroboam</a:t>
            </a:r>
            <a:r>
              <a:t> : C</a:t>
            </a:r>
            <a:r>
              <a:rPr i="1"/>
              <a:t>omme le roi entendait la parole de l'homme de Dieu contre l'autel de Béthel, Jéroboam étendit sa main de dessus l'autel, disant : Saisissez-le ! Et sa main qu'il avait étendue contre lui, sécha, et il ne put la ramener à lui </a:t>
            </a:r>
            <a:r>
              <a:t>(1Rois 13.4)</a:t>
            </a:r>
          </a:p>
          <a:p>
            <a:pPr marL="384175" indent="-244475" defTabSz="251460">
              <a:spcBef>
                <a:spcPts val="0"/>
              </a:spcBef>
              <a:defRPr sz="1760"/>
            </a:pPr>
            <a:r>
              <a:rPr u="sng"/>
              <a:t>La manigance de Jéroboam</a:t>
            </a:r>
            <a:r>
              <a:t> : </a:t>
            </a:r>
            <a:r>
              <a:rPr i="1"/>
              <a:t>Jéroboam dit à sa femme : Lève-toi, je te prie, et déguise-toi, et qu'on ne sache pas que tu es la femme de Jéroboam, et va-t'en à Silo ; voici, là est Akhija, le prophète, qui a dit de moi que je serais roi sur ce peuple</a:t>
            </a:r>
            <a:r>
              <a:t> (1Rois 14.2)</a:t>
            </a:r>
          </a:p>
          <a:p>
            <a:pPr marL="384175" indent="-244475" defTabSz="251460">
              <a:spcBef>
                <a:spcPts val="0"/>
              </a:spcBef>
              <a:defRPr sz="1760"/>
            </a:pPr>
            <a:r>
              <a:rPr u="sng"/>
              <a:t>La guerre des rois</a:t>
            </a:r>
            <a:r>
              <a:t> : </a:t>
            </a:r>
            <a:r>
              <a:rPr i="1"/>
              <a:t>Baesha, de la maison d’Issacar, conspira contre Nabab, fils de Jéroboam et le frappa à Guibbeton, des Philistins</a:t>
            </a:r>
            <a:r>
              <a:t> (1Rois 15.27). </a:t>
            </a:r>
            <a:r>
              <a:rPr i="1"/>
              <a:t>Zimri conspira contre Ela, fils de Baesha et le fit mourir… Voyant que la ville était prise, il se retira dans le donjon royal et le fit brûler sur lui. Omri régna à sa place</a:t>
            </a:r>
            <a:r>
              <a:t> (1Rois 16.10, 18, 22)</a:t>
            </a:r>
          </a:p>
          <a:p>
            <a:pPr marL="384175" indent="-244475" defTabSz="251460">
              <a:spcBef>
                <a:spcPts val="0"/>
              </a:spcBef>
              <a:defRPr sz="1760"/>
            </a:pPr>
            <a:r>
              <a:rPr u="sng"/>
              <a:t>Une nouvelle capitale</a:t>
            </a:r>
            <a:r>
              <a:t> : </a:t>
            </a:r>
            <a:r>
              <a:rPr i="1"/>
              <a:t>Omri commença de régner sur Israël, et il régna douze ans. Il régna six ans à Thirtsa. Et il acheta de Shémer la montagne de Samarie pour deux talents d'argent . Il bâtit [une ville] sur la montagne, et appela le nom de la ville qu'il bâtit Samarie… Et Omri fit ce qui est mauvais aux yeux de l'Éternel, et il fit pis que tous ceux qui avaient été avant lui </a:t>
            </a:r>
            <a:r>
              <a:t>(1Rois 16.24-25)</a:t>
            </a:r>
          </a:p>
        </p:txBody>
      </p:sp>
      <p:sp>
        <p:nvSpPr>
          <p:cNvPr id="351" name="Se préparer à pécher…"/>
          <p:cNvSpPr txBox="1"/>
          <p:nvPr/>
        </p:nvSpPr>
        <p:spPr>
          <a:xfrm>
            <a:off x="7450794" y="40147"/>
            <a:ext cx="2602980" cy="112564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normAutofit fontScale="100000" lnSpcReduction="0"/>
          </a:bodyPr>
          <a:lstStyle/>
          <a:p>
            <a:pPr algn="r" defTabSz="297179">
              <a:defRPr sz="2080" u="sng"/>
            </a:pPr>
            <a:r>
              <a:t>Se préparer à pécher</a:t>
            </a:r>
          </a:p>
          <a:p>
            <a:pPr algn="r" defTabSz="297179">
              <a:defRPr sz="2080"/>
            </a:pPr>
            <a:r>
              <a:t>Les domaines du péché</a:t>
            </a:r>
          </a:p>
          <a:p>
            <a:pPr algn="r" defTabSz="297179">
              <a:defRPr sz="2080"/>
            </a:pPr>
            <a:r>
              <a:t>Le péché et Dieu</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r"/>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5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35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35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350">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50"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3" name="Un choix personnel"/>
          <p:cNvSpPr txBox="1"/>
          <p:nvPr>
            <p:ph type="title"/>
          </p:nvPr>
        </p:nvSpPr>
        <p:spPr>
          <a:xfrm>
            <a:off x="1377845" y="701823"/>
            <a:ext cx="8178801" cy="1905001"/>
          </a:xfrm>
          <a:prstGeom prst="rect">
            <a:avLst/>
          </a:prstGeom>
        </p:spPr>
        <p:txBody>
          <a:bodyPr/>
          <a:lstStyle/>
          <a:p>
            <a:pPr/>
            <a:r>
              <a:t>Un choix personnel</a:t>
            </a:r>
          </a:p>
        </p:txBody>
      </p:sp>
      <p:sp>
        <p:nvSpPr>
          <p:cNvPr id="354" name="L’occasion spirite : Comme si c'était peu de chose qu'il marche dans les péchés de Jéroboam, fils de Nebath, il prit pour femme Jézabel, fille d'Ethbaal, roi des Sidoniens, alla servir Baal et se prosterna devant lui (1Rois 16.31)…"/>
          <p:cNvSpPr txBox="1"/>
          <p:nvPr>
            <p:ph type="body" idx="1"/>
          </p:nvPr>
        </p:nvSpPr>
        <p:spPr>
          <a:xfrm>
            <a:off x="1150600" y="2797299"/>
            <a:ext cx="8178801" cy="4470401"/>
          </a:xfrm>
          <a:prstGeom prst="rect">
            <a:avLst/>
          </a:prstGeom>
        </p:spPr>
        <p:txBody>
          <a:bodyPr>
            <a:normAutofit fontScale="100000" lnSpcReduction="0"/>
          </a:bodyPr>
          <a:lstStyle/>
          <a:p>
            <a:pPr marL="558800" indent="-355600" defTabSz="365760">
              <a:spcBef>
                <a:spcPts val="800"/>
              </a:spcBef>
              <a:defRPr sz="2560"/>
            </a:pPr>
            <a:r>
              <a:rPr u="sng"/>
              <a:t>L’occasion spirite</a:t>
            </a:r>
            <a:r>
              <a:t> : C</a:t>
            </a:r>
            <a:r>
              <a:rPr i="1"/>
              <a:t>omme si c'était peu de chose qu'il marche dans les péchés de Jéroboam, fils de Nebath, il prit pour femme Jézabel, fille d'Ethbaal, roi des Sidoniens, alla servir Baal et se prosterna devant lui</a:t>
            </a:r>
            <a:r>
              <a:t> (1Rois 16.31)</a:t>
            </a:r>
            <a:endParaRPr i="1"/>
          </a:p>
          <a:p>
            <a:pPr marL="558800" indent="-355600" defTabSz="365760">
              <a:spcBef>
                <a:spcPts val="800"/>
              </a:spcBef>
              <a:defRPr sz="2560"/>
            </a:pPr>
            <a:r>
              <a:rPr u="sng"/>
              <a:t>L’air du temps</a:t>
            </a:r>
            <a:r>
              <a:t> : </a:t>
            </a:r>
            <a:r>
              <a:rPr i="1"/>
              <a:t>De son temps, Hiel, le Béthélite, bâtit Jéricho ; il la fonda sur Abiram, son premier-né, et posa ses portes sur Segub, son plus jeune fils, selon la parole de l'Éternel, qu'il avait dite par Josué, fils de Nun</a:t>
            </a:r>
            <a:r>
              <a:t> (1Rois 16.34)</a:t>
            </a:r>
          </a:p>
          <a:p>
            <a:pPr marL="558800" indent="-355600" defTabSz="365760">
              <a:spcBef>
                <a:spcPts val="0"/>
              </a:spcBef>
              <a:defRPr sz="2560"/>
            </a:pPr>
            <a:r>
              <a:rPr u="sng"/>
              <a:t>La critique de la part du faible</a:t>
            </a:r>
            <a:r>
              <a:t> : </a:t>
            </a:r>
            <a:r>
              <a:rPr i="1"/>
              <a:t>Quand Achab vit Élie, Achab lui dit : Est-ce bien toi, celui qui trouble Israël ?</a:t>
            </a:r>
            <a:r>
              <a:t> (1Rois 18.17)</a:t>
            </a:r>
          </a:p>
        </p:txBody>
      </p:sp>
      <p:sp>
        <p:nvSpPr>
          <p:cNvPr id="355" name="toujours possible"/>
          <p:cNvSpPr txBox="1"/>
          <p:nvPr/>
        </p:nvSpPr>
        <p:spPr>
          <a:xfrm>
            <a:off x="6498458" y="1869200"/>
            <a:ext cx="2633267"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a:lvl1pPr>
          </a:lstStyle>
          <a:p>
            <a:pPr/>
            <a:r>
              <a:t>toujours possible</a:t>
            </a:r>
          </a:p>
        </p:txBody>
      </p:sp>
      <p:sp>
        <p:nvSpPr>
          <p:cNvPr id="356" name="Se préparer à pécher…"/>
          <p:cNvSpPr txBox="1"/>
          <p:nvPr/>
        </p:nvSpPr>
        <p:spPr>
          <a:xfrm>
            <a:off x="7450794" y="40147"/>
            <a:ext cx="2602980" cy="112564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normAutofit fontScale="100000" lnSpcReduction="0"/>
          </a:bodyPr>
          <a:lstStyle/>
          <a:p>
            <a:pPr algn="r" defTabSz="297179">
              <a:defRPr sz="2080" u="sng"/>
            </a:pPr>
            <a:r>
              <a:t>Se préparer à pécher</a:t>
            </a:r>
          </a:p>
          <a:p>
            <a:pPr algn="r" defTabSz="297179">
              <a:defRPr sz="2080"/>
            </a:pPr>
            <a:r>
              <a:t>Les domaines du péché</a:t>
            </a:r>
          </a:p>
          <a:p>
            <a:pPr algn="r" defTabSz="297179">
              <a:defRPr sz="2080"/>
            </a:pPr>
            <a:r>
              <a:t>Le péché et Dieu</a:t>
            </a:r>
          </a:p>
        </p:txBody>
      </p:sp>
      <p:pic>
        <p:nvPicPr>
          <p:cNvPr id="357" name="Image" descr="Image"/>
          <p:cNvPicPr>
            <a:picLocks noChangeAspect="1"/>
          </p:cNvPicPr>
          <p:nvPr/>
        </p:nvPicPr>
        <p:blipFill>
          <a:blip r:embed="rId3">
            <a:extLst/>
          </a:blip>
          <a:stretch>
            <a:fillRect/>
          </a:stretch>
        </p:blipFill>
        <p:spPr>
          <a:xfrm>
            <a:off x="16655" y="44450"/>
            <a:ext cx="2228071" cy="2222500"/>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5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354">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54"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1" name="Les conseillers"/>
          <p:cNvSpPr txBox="1"/>
          <p:nvPr>
            <p:ph type="title"/>
          </p:nvPr>
        </p:nvSpPr>
        <p:spPr>
          <a:xfrm>
            <a:off x="-70837" y="342816"/>
            <a:ext cx="8178801" cy="1905001"/>
          </a:xfrm>
          <a:prstGeom prst="rect">
            <a:avLst/>
          </a:prstGeom>
        </p:spPr>
        <p:txBody>
          <a:bodyPr/>
          <a:lstStyle/>
          <a:p>
            <a:pPr lvl="1"/>
            <a:r>
              <a:t>Les conseillers</a:t>
            </a:r>
          </a:p>
        </p:txBody>
      </p:sp>
      <p:sp>
        <p:nvSpPr>
          <p:cNvPr id="362" name="Jézabel : Achab raconta à Jézabel tout ce qu’Elie avait fait en détail, comment il avait tué par l’épée tous les prophètes (1Rois 19.1)…"/>
          <p:cNvSpPr txBox="1"/>
          <p:nvPr>
            <p:ph type="body" idx="1"/>
          </p:nvPr>
        </p:nvSpPr>
        <p:spPr>
          <a:xfrm>
            <a:off x="770529" y="2276149"/>
            <a:ext cx="8398871" cy="4962851"/>
          </a:xfrm>
          <a:prstGeom prst="rect">
            <a:avLst/>
          </a:prstGeom>
        </p:spPr>
        <p:txBody>
          <a:bodyPr>
            <a:normAutofit fontScale="100000" lnSpcReduction="0"/>
          </a:bodyPr>
          <a:lstStyle/>
          <a:p>
            <a:pPr marL="377190" indent="-240030" defTabSz="246888">
              <a:spcBef>
                <a:spcPts val="0"/>
              </a:spcBef>
              <a:defRPr sz="1728"/>
            </a:pPr>
            <a:r>
              <a:rPr u="sng"/>
              <a:t>Jézabel</a:t>
            </a:r>
            <a:r>
              <a:t> : </a:t>
            </a:r>
            <a:r>
              <a:rPr i="1"/>
              <a:t>Achab raconta à Jézabel tout ce qu’Elie avait fait en détail, comment il avait tué par l’épée tous les prophètes</a:t>
            </a:r>
            <a:r>
              <a:t> (1Rois 19.1)</a:t>
            </a:r>
          </a:p>
          <a:p>
            <a:pPr marL="377190" indent="-240030" defTabSz="246888">
              <a:spcBef>
                <a:spcPts val="0"/>
              </a:spcBef>
              <a:defRPr sz="1728"/>
            </a:pPr>
            <a:r>
              <a:rPr u="sng"/>
              <a:t>Le roi de Syrie</a:t>
            </a:r>
            <a:r>
              <a:t> : </a:t>
            </a:r>
            <a:r>
              <a:rPr i="1"/>
              <a:t>Ainsi dit Ben-Hadad : Ton argent et ton or sont à moi, et tes femmes, et tes fils, les plus beaux, sont à moi. Et le roi d'Israël répondit et dit : Selon ta parole, ô roi, mon seigneur, je suis à toi, moi et tout ce que j'ai</a:t>
            </a:r>
            <a:r>
              <a:t> (1Rois 20.3-4)</a:t>
            </a:r>
          </a:p>
          <a:p>
            <a:pPr marL="377190" indent="-240030" defTabSz="246888">
              <a:spcBef>
                <a:spcPts val="0"/>
              </a:spcBef>
              <a:defRPr sz="1728"/>
            </a:pPr>
            <a:r>
              <a:rPr u="sng"/>
              <a:t>Les anciens du peuple</a:t>
            </a:r>
            <a:r>
              <a:t> : </a:t>
            </a:r>
            <a:r>
              <a:rPr i="1"/>
              <a:t>le roi d'Israël appela tous les anciens du pays, et dit : Sachez, je vous prie, et voyez comment cet homme cherche du mal ; car il a envoyé vers moi pour mes femmes, et pour mes fils, et pour mon argent, et pour mon or, et je ne lui ai rien refusé. Et tous les anciens et tout le peuple lui dirent : Ne l'écoute pas, et ne consens pas </a:t>
            </a:r>
            <a:r>
              <a:t>(1Rois 20.7)</a:t>
            </a:r>
          </a:p>
          <a:p>
            <a:pPr marL="377190" indent="-240030" defTabSz="246888">
              <a:spcBef>
                <a:spcPts val="0"/>
              </a:spcBef>
              <a:defRPr sz="1728"/>
            </a:pPr>
            <a:r>
              <a:rPr u="sng"/>
              <a:t>Un prophète</a:t>
            </a:r>
            <a:r>
              <a:t> : </a:t>
            </a:r>
          </a:p>
          <a:p>
            <a:pPr lvl="2" marL="747522" indent="-240030" defTabSz="246888">
              <a:spcBef>
                <a:spcPts val="0"/>
              </a:spcBef>
              <a:defRPr sz="1728"/>
            </a:pPr>
            <a:r>
              <a:rPr i="1"/>
              <a:t>Un prophète s'approcha d'Achab, roi d'Israël, et dit : Ainsi dit l'Éternel : Vois-tu toute cette grande multitude ? Voici, je l'ai livrée aujourd'hui en ta main, et tu sauras que moi, je suis l’Éternel </a:t>
            </a:r>
            <a:r>
              <a:t>(1Rois 20.13) </a:t>
            </a:r>
          </a:p>
          <a:p>
            <a:pPr lvl="2" marL="747522" indent="-240030" defTabSz="246888">
              <a:spcBef>
                <a:spcPts val="0"/>
              </a:spcBef>
              <a:defRPr sz="1728"/>
            </a:pPr>
            <a:r>
              <a:rPr i="1"/>
              <a:t>Le prophète s'approcha du roi d'Israël, et lui dit : Va, fortifie-toi, et sache et vois ce que tu dois faire ; car au retour de l'année le roi de Syrie montera contre toi</a:t>
            </a:r>
            <a:r>
              <a:t> (1Rois 18.22)</a:t>
            </a:r>
          </a:p>
          <a:p>
            <a:pPr lvl="2" marL="747522" indent="-240030" defTabSz="246888">
              <a:spcBef>
                <a:spcPts val="0"/>
              </a:spcBef>
              <a:defRPr sz="1728"/>
            </a:pPr>
            <a:r>
              <a:rPr i="1"/>
              <a:t>L’homme de Dieu s'approcha, et parla au roi d'Israël et dit : Ainsi dit l'Éternel : Parce que les Syriens ont dit : L'Éternel est un dieu de montagnes et pas un dieu de plaines, je livrerai toute cette grande multitude en ta main. Et vous saurez que je suis l’Éternel </a:t>
            </a:r>
            <a:r>
              <a:t>(1Rois 18.28)</a:t>
            </a:r>
          </a:p>
        </p:txBody>
      </p:sp>
      <p:sp>
        <p:nvSpPr>
          <p:cNvPr id="363" name="Se préparer à pécher…"/>
          <p:cNvSpPr txBox="1"/>
          <p:nvPr/>
        </p:nvSpPr>
        <p:spPr>
          <a:xfrm>
            <a:off x="7450794" y="40147"/>
            <a:ext cx="2602980" cy="112564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normAutofit fontScale="100000" lnSpcReduction="0"/>
          </a:bodyPr>
          <a:lstStyle/>
          <a:p>
            <a:pPr algn="r" defTabSz="297179">
              <a:defRPr sz="2080" u="sng"/>
            </a:pPr>
            <a:r>
              <a:t>Se préparer à pécher</a:t>
            </a:r>
          </a:p>
          <a:p>
            <a:pPr algn="r" defTabSz="297179">
              <a:defRPr sz="2080"/>
            </a:pPr>
            <a:r>
              <a:t>Les domaines du péché</a:t>
            </a:r>
          </a:p>
          <a:p>
            <a:pPr algn="r" defTabSz="297179">
              <a:defRPr sz="2080"/>
            </a:pPr>
            <a:r>
              <a:t>Le péché et Dieu</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6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36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36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36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36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1" fill="hold">
                                  <p:stCondLst>
                                    <p:cond delay="0"/>
                                  </p:stCondLst>
                                  <p:iterate type="el" backwards="0">
                                    <p:tmAbs val="0"/>
                                  </p:iterate>
                                  <p:childTnLst>
                                    <p:set>
                                      <p:cBhvr>
                                        <p:cTn id="26" fill="hold"/>
                                        <p:tgtEl>
                                          <p:spTgt spid="362">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62"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5" name="Occasions"/>
          <p:cNvSpPr txBox="1"/>
          <p:nvPr>
            <p:ph type="title"/>
          </p:nvPr>
        </p:nvSpPr>
        <p:spPr>
          <a:xfrm>
            <a:off x="173649" y="203200"/>
            <a:ext cx="8178801" cy="1905000"/>
          </a:xfrm>
          <a:prstGeom prst="rect">
            <a:avLst/>
          </a:prstGeom>
        </p:spPr>
        <p:txBody>
          <a:bodyPr/>
          <a:lstStyle/>
          <a:p>
            <a:pPr/>
            <a:r>
              <a:t>Occasions</a:t>
            </a:r>
          </a:p>
        </p:txBody>
      </p:sp>
      <p:sp>
        <p:nvSpPr>
          <p:cNvPr id="366" name="Le choix du spiritisme : Jézabel exterminait les prophètes de l'Éternel (1Rois 18.4)…"/>
          <p:cNvSpPr txBox="1"/>
          <p:nvPr>
            <p:ph type="body" idx="1"/>
          </p:nvPr>
        </p:nvSpPr>
        <p:spPr>
          <a:xfrm>
            <a:off x="420600" y="2527300"/>
            <a:ext cx="8834146" cy="4470400"/>
          </a:xfrm>
          <a:prstGeom prst="rect">
            <a:avLst/>
          </a:prstGeom>
        </p:spPr>
        <p:txBody>
          <a:bodyPr>
            <a:normAutofit fontScale="100000" lnSpcReduction="0"/>
          </a:bodyPr>
          <a:lstStyle/>
          <a:p>
            <a:pPr marL="370204" indent="-235584" defTabSz="242315">
              <a:spcBef>
                <a:spcPts val="0"/>
              </a:spcBef>
              <a:defRPr sz="1695"/>
            </a:pPr>
            <a:r>
              <a:rPr u="sng"/>
              <a:t>Le choix du spiritisme</a:t>
            </a:r>
            <a:r>
              <a:t> : </a:t>
            </a:r>
            <a:r>
              <a:rPr i="1"/>
              <a:t>Jézabel exterminait les prophètes de l'Éternel </a:t>
            </a:r>
            <a:r>
              <a:t>(1Rois 18.4)</a:t>
            </a:r>
          </a:p>
          <a:p>
            <a:pPr marL="370204" indent="-235584" defTabSz="242315">
              <a:spcBef>
                <a:spcPts val="0"/>
              </a:spcBef>
              <a:defRPr sz="1695"/>
            </a:pPr>
            <a:r>
              <a:rPr u="sng"/>
              <a:t>Une recherche personnelle de solutions</a:t>
            </a:r>
            <a:r>
              <a:t> : </a:t>
            </a:r>
            <a:r>
              <a:rPr i="1"/>
              <a:t>Et Achab dit à Abdias : Va dans le pays, à toutes les sources d'eaux, et à tous les torrents ; peut-être trouverons-nous de l'herbage, et nous conserverons la vie aux chevaux et aux mulets, et nous ne serons pas obligés de détruire de nos bêtes. Et ils se partagèrent le pays pour le parcourir.  Achab s'en alla seul par un chemin</a:t>
            </a:r>
            <a:r>
              <a:t> (1Rois 18.5)</a:t>
            </a:r>
          </a:p>
          <a:p>
            <a:pPr marL="370204" indent="-235584" defTabSz="242315">
              <a:spcBef>
                <a:spcPts val="0"/>
              </a:spcBef>
              <a:defRPr sz="1695"/>
            </a:pPr>
            <a:r>
              <a:rPr u="sng"/>
              <a:t>La recherche d’Elie plutôt que celle de Dieu</a:t>
            </a:r>
            <a:r>
              <a:t> :  </a:t>
            </a:r>
            <a:r>
              <a:rPr i="1"/>
              <a:t>L'Éternel, ton Dieu, est vivant, s'il y a nation ou royaume où mon seigneur n'a pas envoyé quelqu’un pour te chercher ! Et quand ils disaient : Il n'est pas ici, il faisait jurer le royaume ou la nation qu'on ne t'avait pas trouvé.</a:t>
            </a:r>
            <a:r>
              <a:t> (1Rois 18.10)</a:t>
            </a:r>
          </a:p>
          <a:p>
            <a:pPr marL="370204" indent="-235584" defTabSz="242315">
              <a:spcBef>
                <a:spcPts val="0"/>
              </a:spcBef>
              <a:defRPr sz="1695"/>
            </a:pPr>
            <a:r>
              <a:rPr u="sng"/>
              <a:t>Une attitude criminelle</a:t>
            </a:r>
            <a:r>
              <a:t> : </a:t>
            </a:r>
            <a:r>
              <a:rPr i="1"/>
              <a:t>Et il arrivera, dès que je m'en irai d'auprès de toi, que l'Esprit de l'Éternel te portera je ne sais où. Je serai venu informer Achab, il ne te trouvera pas et il me tuera</a:t>
            </a:r>
            <a:r>
              <a:t> (1Rois 18.12)</a:t>
            </a:r>
          </a:p>
          <a:p>
            <a:pPr marL="370204" indent="-235584" defTabSz="242315">
              <a:spcBef>
                <a:spcPts val="0"/>
              </a:spcBef>
              <a:defRPr sz="1695"/>
            </a:pPr>
            <a:r>
              <a:rPr u="sng"/>
              <a:t>Le désir de ce qu’a l’autre</a:t>
            </a:r>
            <a:r>
              <a:t> : </a:t>
            </a:r>
            <a:r>
              <a:rPr i="1"/>
              <a:t>Jézabel, sa femme, vint vers lui et lui dit : Pourquoi donc ton esprit est-il triste et ne manges-tu pas du pain ? Et il lui dit : Parce que j'ai parlé à Naboth, le Jizreélite, et lui ai dit : Donne-moi ta vigne pour de l'argent, ou si cela te plaît, je te donnerai une vigne en sa place. Et il a dit : Je ne te donnerai pas ma vigne</a:t>
            </a:r>
            <a:r>
              <a:t> (1Rois 21.5-6)</a:t>
            </a:r>
          </a:p>
          <a:p>
            <a:pPr marL="370204" indent="-235584" defTabSz="242315">
              <a:spcBef>
                <a:spcPts val="0"/>
              </a:spcBef>
              <a:defRPr sz="1695"/>
            </a:pPr>
            <a:r>
              <a:rPr u="sng"/>
              <a:t>Les mauvaises influences</a:t>
            </a:r>
            <a:r>
              <a:t> : </a:t>
            </a:r>
            <a:r>
              <a:rPr i="1"/>
              <a:t>Jézabel, sa femme, lui dit : Est-ce toi qui exerces maintenant la royauté sur Israël ? Lève-toi, mange du pain, et que ton coeur soit gai ; moi, je te donnerai la vigne de Naboth, le Jizreélite</a:t>
            </a:r>
            <a:r>
              <a:t> (1Rois 21.7)</a:t>
            </a:r>
          </a:p>
        </p:txBody>
      </p:sp>
      <p:sp>
        <p:nvSpPr>
          <p:cNvPr id="367" name="de mal faire"/>
          <p:cNvSpPr txBox="1"/>
          <p:nvPr/>
        </p:nvSpPr>
        <p:spPr>
          <a:xfrm>
            <a:off x="4966391" y="1537891"/>
            <a:ext cx="1949054"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a:lvl1pPr>
          </a:lstStyle>
          <a:p>
            <a:pPr/>
            <a:r>
              <a:t>de mal faire</a:t>
            </a:r>
          </a:p>
        </p:txBody>
      </p:sp>
      <p:sp>
        <p:nvSpPr>
          <p:cNvPr id="368" name="Se préparer à pécher…"/>
          <p:cNvSpPr txBox="1"/>
          <p:nvPr/>
        </p:nvSpPr>
        <p:spPr>
          <a:xfrm>
            <a:off x="7450794" y="40147"/>
            <a:ext cx="2602980" cy="112564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normAutofit fontScale="100000" lnSpcReduction="0"/>
          </a:bodyPr>
          <a:lstStyle/>
          <a:p>
            <a:pPr algn="r" defTabSz="297179">
              <a:defRPr sz="2080" u="sng"/>
            </a:pPr>
            <a:r>
              <a:t>Se préparer à pécher</a:t>
            </a:r>
          </a:p>
          <a:p>
            <a:pPr algn="r" defTabSz="297179">
              <a:defRPr sz="2080"/>
            </a:pPr>
            <a:r>
              <a:t>Les domaines du péché</a:t>
            </a:r>
          </a:p>
          <a:p>
            <a:pPr algn="r" defTabSz="297179">
              <a:defRPr sz="2080"/>
            </a:pPr>
            <a:r>
              <a:t>Le péché et Dieu</a:t>
            </a:r>
          </a:p>
        </p:txBody>
      </p:sp>
      <p:pic>
        <p:nvPicPr>
          <p:cNvPr id="369" name="Image" descr="Image"/>
          <p:cNvPicPr>
            <a:picLocks noChangeAspect="1"/>
          </p:cNvPicPr>
          <p:nvPr/>
        </p:nvPicPr>
        <p:blipFill>
          <a:blip r:embed="rId2">
            <a:extLst/>
          </a:blip>
          <a:stretch>
            <a:fillRect/>
          </a:stretch>
        </p:blipFill>
        <p:spPr>
          <a:xfrm>
            <a:off x="16655" y="44450"/>
            <a:ext cx="2388173" cy="2382202"/>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6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36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36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36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366">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66" grpId="1"/>
    </p:bldLst>
  </p:timing>
</p:sld>
</file>

<file path=ppt/theme/theme1.xml><?xml version="1.0" encoding="utf-8"?>
<a:theme xmlns:a="http://schemas.openxmlformats.org/drawingml/2006/main" xmlns:r="http://schemas.openxmlformats.org/officeDocument/2006/relationships"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Gill Sans"/>
        <a:ea typeface="Gill Sans"/>
        <a:cs typeface="Gill Sans"/>
      </a:majorFont>
      <a:minorFont>
        <a:latin typeface="Gill Sans"/>
        <a:ea typeface="Gill Sans"/>
        <a:cs typeface="Gill Sans"/>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2"/>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001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Gill Sans"/>
        <a:ea typeface="Gill Sans"/>
        <a:cs typeface="Gill Sans"/>
      </a:majorFont>
      <a:minorFont>
        <a:latin typeface="Gill Sans"/>
        <a:ea typeface="Gill Sans"/>
        <a:cs typeface="Gill Sans"/>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2"/>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001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